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8" r:id="rId4"/>
  </p:sldMasterIdLst>
  <p:notesMasterIdLst>
    <p:notesMasterId r:id="rId19"/>
  </p:notesMasterIdLst>
  <p:handoutMasterIdLst>
    <p:handoutMasterId r:id="rId20"/>
  </p:handoutMasterIdLst>
  <p:sldIdLst>
    <p:sldId id="256" r:id="rId5"/>
    <p:sldId id="262" r:id="rId6"/>
    <p:sldId id="268" r:id="rId7"/>
    <p:sldId id="269" r:id="rId8"/>
    <p:sldId id="271" r:id="rId9"/>
    <p:sldId id="273" r:id="rId10"/>
    <p:sldId id="274" r:id="rId11"/>
    <p:sldId id="270" r:id="rId12"/>
    <p:sldId id="272" r:id="rId13"/>
    <p:sldId id="276" r:id="rId14"/>
    <p:sldId id="277" r:id="rId15"/>
    <p:sldId id="275" r:id="rId16"/>
    <p:sldId id="259" r:id="rId17"/>
    <p:sldId id="265" r:id="rId18"/>
  </p:sldIdLst>
  <p:sldSz cx="12192000" cy="6858000"/>
  <p:notesSz cx="6858000" cy="9144000"/>
  <p:defaultTextStyle>
    <a:defPPr rtl="0">
      <a:defRPr lang="da-d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05" autoAdjust="0"/>
  </p:normalViewPr>
  <p:slideViewPr>
    <p:cSldViewPr snapToGrid="0">
      <p:cViewPr varScale="1">
        <p:scale>
          <a:sx n="70" d="100"/>
          <a:sy n="70" d="100"/>
        </p:scale>
        <p:origin x="1166" y="2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00" d="100"/>
          <a:sy n="100" d="100"/>
        </p:scale>
        <p:origin x="355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nie Bjørn Hansen" userId="6b7d6994d383824e" providerId="LiveId" clId="{05360916-B0EA-4504-8A27-0E3BD1C939D5}"/>
    <pc:docChg chg="undo custSel addSld modSld">
      <pc:chgData name="Jannie Bjørn Hansen" userId="6b7d6994d383824e" providerId="LiveId" clId="{05360916-B0EA-4504-8A27-0E3BD1C939D5}" dt="2026-03-27T13:09:06.021" v="667" actId="20577"/>
      <pc:docMkLst>
        <pc:docMk/>
      </pc:docMkLst>
      <pc:sldChg chg="modSp mod">
        <pc:chgData name="Jannie Bjørn Hansen" userId="6b7d6994d383824e" providerId="LiveId" clId="{05360916-B0EA-4504-8A27-0E3BD1C939D5}" dt="2026-03-27T13:04:29.813" v="329" actId="1076"/>
        <pc:sldMkLst>
          <pc:docMk/>
          <pc:sldMk cId="2026498351" sldId="262"/>
        </pc:sldMkLst>
        <pc:spChg chg="mod">
          <ac:chgData name="Jannie Bjørn Hansen" userId="6b7d6994d383824e" providerId="LiveId" clId="{05360916-B0EA-4504-8A27-0E3BD1C939D5}" dt="2026-03-27T13:04:29.813" v="329" actId="1076"/>
          <ac:spMkLst>
            <pc:docMk/>
            <pc:sldMk cId="2026498351" sldId="262"/>
            <ac:spMk id="8" creationId="{1C36E352-BF56-7BE9-7E52-45F9756673AF}"/>
          </ac:spMkLst>
        </pc:spChg>
        <pc:spChg chg="mod">
          <ac:chgData name="Jannie Bjørn Hansen" userId="6b7d6994d383824e" providerId="LiveId" clId="{05360916-B0EA-4504-8A27-0E3BD1C939D5}" dt="2026-03-27T13:04:22.652" v="328" actId="207"/>
          <ac:spMkLst>
            <pc:docMk/>
            <pc:sldMk cId="2026498351" sldId="262"/>
            <ac:spMk id="9" creationId="{9DFB286D-2EB6-0E87-907B-33F4393EFA16}"/>
          </ac:spMkLst>
        </pc:spChg>
      </pc:sldChg>
      <pc:sldChg chg="modSp mod">
        <pc:chgData name="Jannie Bjørn Hansen" userId="6b7d6994d383824e" providerId="LiveId" clId="{05360916-B0EA-4504-8A27-0E3BD1C939D5}" dt="2026-03-27T13:03:59.421" v="317" actId="207"/>
        <pc:sldMkLst>
          <pc:docMk/>
          <pc:sldMk cId="2082032185" sldId="268"/>
        </pc:sldMkLst>
        <pc:spChg chg="mod">
          <ac:chgData name="Jannie Bjørn Hansen" userId="6b7d6994d383824e" providerId="LiveId" clId="{05360916-B0EA-4504-8A27-0E3BD1C939D5}" dt="2026-03-27T13:03:59.421" v="317" actId="207"/>
          <ac:spMkLst>
            <pc:docMk/>
            <pc:sldMk cId="2082032185" sldId="268"/>
            <ac:spMk id="5" creationId="{1EF7C98B-E217-0738-640A-79CFA917E1DC}"/>
          </ac:spMkLst>
        </pc:spChg>
      </pc:sldChg>
      <pc:sldChg chg="modSp mod">
        <pc:chgData name="Jannie Bjørn Hansen" userId="6b7d6994d383824e" providerId="LiveId" clId="{05360916-B0EA-4504-8A27-0E3BD1C939D5}" dt="2026-03-27T13:04:14.057" v="325" actId="207"/>
        <pc:sldMkLst>
          <pc:docMk/>
          <pc:sldMk cId="2041026599" sldId="269"/>
        </pc:sldMkLst>
        <pc:spChg chg="mod">
          <ac:chgData name="Jannie Bjørn Hansen" userId="6b7d6994d383824e" providerId="LiveId" clId="{05360916-B0EA-4504-8A27-0E3BD1C939D5}" dt="2026-03-27T13:04:14.057" v="325" actId="207"/>
          <ac:spMkLst>
            <pc:docMk/>
            <pc:sldMk cId="2041026599" sldId="269"/>
            <ac:spMk id="4" creationId="{7920FE21-2D39-783B-336F-ACFB2A0C0038}"/>
          </ac:spMkLst>
        </pc:spChg>
      </pc:sldChg>
      <pc:sldChg chg="modSp mod">
        <pc:chgData name="Jannie Bjørn Hansen" userId="6b7d6994d383824e" providerId="LiveId" clId="{05360916-B0EA-4504-8A27-0E3BD1C939D5}" dt="2026-03-27T13:04:53.283" v="349" actId="20577"/>
        <pc:sldMkLst>
          <pc:docMk/>
          <pc:sldMk cId="2916228655" sldId="271"/>
        </pc:sldMkLst>
        <pc:spChg chg="mod">
          <ac:chgData name="Jannie Bjørn Hansen" userId="6b7d6994d383824e" providerId="LiveId" clId="{05360916-B0EA-4504-8A27-0E3BD1C939D5}" dt="2026-03-27T13:04:53.283" v="349" actId="20577"/>
          <ac:spMkLst>
            <pc:docMk/>
            <pc:sldMk cId="2916228655" sldId="271"/>
            <ac:spMk id="3" creationId="{DCD2E9A8-5AB7-CC91-61A0-655FAB2CFDFF}"/>
          </ac:spMkLst>
        </pc:spChg>
      </pc:sldChg>
      <pc:sldChg chg="addSp delSp modSp mod">
        <pc:chgData name="Jannie Bjørn Hansen" userId="6b7d6994d383824e" providerId="LiveId" clId="{05360916-B0EA-4504-8A27-0E3BD1C939D5}" dt="2026-03-27T13:09:06.021" v="667" actId="20577"/>
        <pc:sldMkLst>
          <pc:docMk/>
          <pc:sldMk cId="3653957956" sldId="276"/>
        </pc:sldMkLst>
        <pc:spChg chg="add del mod">
          <ac:chgData name="Jannie Bjørn Hansen" userId="6b7d6994d383824e" providerId="LiveId" clId="{05360916-B0EA-4504-8A27-0E3BD1C939D5}" dt="2026-03-27T13:09:06.021" v="667" actId="20577"/>
          <ac:spMkLst>
            <pc:docMk/>
            <pc:sldMk cId="3653957956" sldId="276"/>
            <ac:spMk id="3" creationId="{3A218561-FFF3-C687-5295-CB751A06002D}"/>
          </ac:spMkLst>
        </pc:spChg>
        <pc:spChg chg="add del mod">
          <ac:chgData name="Jannie Bjørn Hansen" userId="6b7d6994d383824e" providerId="LiveId" clId="{05360916-B0EA-4504-8A27-0E3BD1C939D5}" dt="2026-03-27T13:07:13.667" v="403" actId="478"/>
          <ac:spMkLst>
            <pc:docMk/>
            <pc:sldMk cId="3653957956" sldId="276"/>
            <ac:spMk id="6" creationId="{95354AB6-FC34-E064-13E4-2E03CB23ABC7}"/>
          </ac:spMkLst>
        </pc:spChg>
      </pc:sldChg>
    </pc:docChg>
  </pc:docChgLst>
</pc:chgInfo>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C5B8D2-1E6D-4BCA-9E4B-8A99C8D7BC4A}" type="doc">
      <dgm:prSet loTypeId="urn:microsoft.com/office/officeart/2008/layout/VerticalAccentList" loCatId="list" qsTypeId="urn:microsoft.com/office/officeart/2005/8/quickstyle/simple5" qsCatId="simple" csTypeId="urn:microsoft.com/office/officeart/2005/8/colors/colorful1" csCatId="colorful" phldr="1"/>
      <dgm:spPr/>
      <dgm:t>
        <a:bodyPr rtlCol="0"/>
        <a:lstStyle/>
        <a:p>
          <a:pPr rtl="0"/>
          <a:endParaRPr lang="en-US"/>
        </a:p>
      </dgm:t>
    </dgm:pt>
    <dgm:pt modelId="{3B990DCB-AF23-4094-864B-C8B99FA30370}">
      <dgm:prSet phldrT="[Text]"/>
      <dgm:spPr/>
      <dgm:t>
        <a:bodyPr rtlCol="0"/>
        <a:lstStyle/>
        <a:p>
          <a:pPr rtl="0"/>
          <a:r>
            <a:rPr lang="da-DK" noProof="1"/>
            <a:t>Trin 1</a:t>
          </a:r>
        </a:p>
      </dgm:t>
    </dgm:pt>
    <dgm:pt modelId="{9045AE91-C8DE-42D1-9697-92115E53B6EE}" type="parTrans" cxnId="{289A7ABA-98F5-4FB1-939B-2977E2B9EB8F}">
      <dgm:prSet/>
      <dgm:spPr/>
      <dgm:t>
        <a:bodyPr rtlCol="0"/>
        <a:lstStyle/>
        <a:p>
          <a:pPr rtl="0"/>
          <a:endParaRPr lang="da-DK" noProof="1"/>
        </a:p>
      </dgm:t>
    </dgm:pt>
    <dgm:pt modelId="{8F93B7AA-ADE0-44B8-AFDE-9A1375C16706}" type="sibTrans" cxnId="{289A7ABA-98F5-4FB1-939B-2977E2B9EB8F}">
      <dgm:prSet/>
      <dgm:spPr/>
      <dgm:t>
        <a:bodyPr rtlCol="0"/>
        <a:lstStyle/>
        <a:p>
          <a:pPr rtl="0"/>
          <a:endParaRPr lang="da-DK" noProof="1"/>
        </a:p>
      </dgm:t>
    </dgm:pt>
    <dgm:pt modelId="{7DEF99AD-EC88-4718-B8D7-F22561235CEC}">
      <dgm:prSet phldrT="[Text]"/>
      <dgm:spPr/>
      <dgm:t>
        <a:bodyPr rtlCol="0"/>
        <a:lstStyle/>
        <a:p>
          <a:pPr rtl="0"/>
          <a:r>
            <a:rPr lang="da-DK" b="1" noProof="1"/>
            <a:t>Deltag med energi og et åbent sind</a:t>
          </a:r>
        </a:p>
      </dgm:t>
    </dgm:pt>
    <dgm:pt modelId="{E16E29D3-9570-412D-93B6-B4CE77D1B6DD}" type="parTrans" cxnId="{46DBFC28-5C33-4B88-8831-68037F695A48}">
      <dgm:prSet/>
      <dgm:spPr/>
      <dgm:t>
        <a:bodyPr rtlCol="0"/>
        <a:lstStyle/>
        <a:p>
          <a:pPr rtl="0"/>
          <a:endParaRPr lang="da-DK" noProof="1"/>
        </a:p>
      </dgm:t>
    </dgm:pt>
    <dgm:pt modelId="{456EA687-CA8C-4F68-B168-4C2E87ACC68B}" type="sibTrans" cxnId="{46DBFC28-5C33-4B88-8831-68037F695A48}">
      <dgm:prSet/>
      <dgm:spPr/>
      <dgm:t>
        <a:bodyPr rtlCol="0"/>
        <a:lstStyle/>
        <a:p>
          <a:pPr rtl="0"/>
          <a:endParaRPr lang="da-DK" noProof="1"/>
        </a:p>
      </dgm:t>
    </dgm:pt>
    <dgm:pt modelId="{240AA45F-7625-47CB-82DB-58CF98B59095}">
      <dgm:prSet phldrT="[Text]"/>
      <dgm:spPr/>
      <dgm:t>
        <a:bodyPr rtlCol="0"/>
        <a:lstStyle/>
        <a:p>
          <a:pPr rtl="0"/>
          <a:r>
            <a:rPr lang="da-DK" noProof="1"/>
            <a:t>Trin 2</a:t>
          </a:r>
        </a:p>
      </dgm:t>
    </dgm:pt>
    <dgm:pt modelId="{648CE750-928A-4617-818A-2C5528133922}" type="parTrans" cxnId="{159602F2-C521-4E1D-AE9F-D54CDD414A04}">
      <dgm:prSet/>
      <dgm:spPr/>
      <dgm:t>
        <a:bodyPr rtlCol="0"/>
        <a:lstStyle/>
        <a:p>
          <a:pPr rtl="0"/>
          <a:endParaRPr lang="da-DK" noProof="1"/>
        </a:p>
      </dgm:t>
    </dgm:pt>
    <dgm:pt modelId="{A5F62957-BF38-47A2-B1D2-0D9C89C422D5}" type="sibTrans" cxnId="{159602F2-C521-4E1D-AE9F-D54CDD414A04}">
      <dgm:prSet/>
      <dgm:spPr/>
      <dgm:t>
        <a:bodyPr rtlCol="0"/>
        <a:lstStyle/>
        <a:p>
          <a:pPr rtl="0"/>
          <a:endParaRPr lang="da-DK" noProof="1"/>
        </a:p>
      </dgm:t>
    </dgm:pt>
    <dgm:pt modelId="{27B4E690-4D0F-4D7A-BF6F-F3DD955F4988}">
      <dgm:prSet phldrT="[Text]"/>
      <dgm:spPr/>
      <dgm:t>
        <a:bodyPr rtlCol="0"/>
        <a:lstStyle/>
        <a:p>
          <a:pPr rtl="0"/>
          <a:r>
            <a:rPr lang="da-DK" b="1" noProof="1"/>
            <a:t>Slap af og hyg jer</a:t>
          </a:r>
        </a:p>
      </dgm:t>
    </dgm:pt>
    <dgm:pt modelId="{90D197D3-3303-4C80-A092-3B7BDF04FBF7}" type="parTrans" cxnId="{62126DBA-440F-4890-99E9-D0197B1F8AC3}">
      <dgm:prSet/>
      <dgm:spPr/>
      <dgm:t>
        <a:bodyPr rtlCol="0"/>
        <a:lstStyle/>
        <a:p>
          <a:pPr rtl="0"/>
          <a:endParaRPr lang="da-DK" noProof="1"/>
        </a:p>
      </dgm:t>
    </dgm:pt>
    <dgm:pt modelId="{9A9FC636-BF64-4AA3-9111-3312D89D6371}" type="sibTrans" cxnId="{62126DBA-440F-4890-99E9-D0197B1F8AC3}">
      <dgm:prSet/>
      <dgm:spPr/>
      <dgm:t>
        <a:bodyPr rtlCol="0"/>
        <a:lstStyle/>
        <a:p>
          <a:pPr rtl="0"/>
          <a:endParaRPr lang="da-DK" noProof="1"/>
        </a:p>
      </dgm:t>
    </dgm:pt>
    <dgm:pt modelId="{E1AD1DBC-9B34-4672-B365-6C5C7E96A5E5}">
      <dgm:prSet phldrT="[Text]"/>
      <dgm:spPr/>
      <dgm:t>
        <a:bodyPr rtlCol="0"/>
        <a:lstStyle/>
        <a:p>
          <a:pPr rtl="0"/>
          <a:r>
            <a:rPr lang="da-DK" noProof="1"/>
            <a:t>Trin 3</a:t>
          </a:r>
        </a:p>
      </dgm:t>
    </dgm:pt>
    <dgm:pt modelId="{8C5C062E-BB4A-4159-9D81-9F19138DAF56}" type="parTrans" cxnId="{4E210A80-A0A8-4FC3-BB39-ADD0CB874D63}">
      <dgm:prSet/>
      <dgm:spPr/>
      <dgm:t>
        <a:bodyPr rtlCol="0"/>
        <a:lstStyle/>
        <a:p>
          <a:pPr rtl="0"/>
          <a:endParaRPr lang="da-DK" noProof="1"/>
        </a:p>
      </dgm:t>
    </dgm:pt>
    <dgm:pt modelId="{1A79B38F-A3E5-4698-99B4-A0F5A3E8CD65}" type="sibTrans" cxnId="{4E210A80-A0A8-4FC3-BB39-ADD0CB874D63}">
      <dgm:prSet/>
      <dgm:spPr/>
      <dgm:t>
        <a:bodyPr rtlCol="0"/>
        <a:lstStyle/>
        <a:p>
          <a:pPr rtl="0"/>
          <a:endParaRPr lang="da-DK" noProof="1"/>
        </a:p>
      </dgm:t>
    </dgm:pt>
    <dgm:pt modelId="{1D280956-61F1-44EA-89DD-47917582B346}">
      <dgm:prSet phldrT="[Text]"/>
      <dgm:spPr/>
      <dgm:t>
        <a:bodyPr rtlCol="0"/>
        <a:lstStyle/>
        <a:p>
          <a:pPr rtl="0"/>
          <a:r>
            <a:rPr lang="da-DK" b="1" noProof="1"/>
            <a:t>Evaluer og kom med input til næste års weekend</a:t>
          </a:r>
        </a:p>
      </dgm:t>
    </dgm:pt>
    <dgm:pt modelId="{F5F29254-C816-4B3B-A23C-846A234C8557}" type="parTrans" cxnId="{8DAC0267-44CD-4D02-88C9-B2F8A13C158E}">
      <dgm:prSet/>
      <dgm:spPr/>
      <dgm:t>
        <a:bodyPr rtlCol="0"/>
        <a:lstStyle/>
        <a:p>
          <a:pPr rtl="0"/>
          <a:endParaRPr lang="da-DK" noProof="1"/>
        </a:p>
      </dgm:t>
    </dgm:pt>
    <dgm:pt modelId="{EC76378A-9F1D-482E-AF47-2DD7D70945B6}" type="sibTrans" cxnId="{8DAC0267-44CD-4D02-88C9-B2F8A13C158E}">
      <dgm:prSet/>
      <dgm:spPr/>
      <dgm:t>
        <a:bodyPr rtlCol="0"/>
        <a:lstStyle/>
        <a:p>
          <a:pPr rtl="0"/>
          <a:endParaRPr lang="da-DK" noProof="1"/>
        </a:p>
      </dgm:t>
    </dgm:pt>
    <dgm:pt modelId="{AD265B07-23FB-4DFC-8F3D-B0DCAD6DF87E}" type="pres">
      <dgm:prSet presAssocID="{D3C5B8D2-1E6D-4BCA-9E4B-8A99C8D7BC4A}" presName="Name0" presStyleCnt="0">
        <dgm:presLayoutVars>
          <dgm:chMax/>
          <dgm:chPref/>
          <dgm:dir/>
        </dgm:presLayoutVars>
      </dgm:prSet>
      <dgm:spPr/>
    </dgm:pt>
    <dgm:pt modelId="{0E7F93D0-E3D1-48EE-9797-63EC830CCA06}" type="pres">
      <dgm:prSet presAssocID="{3B990DCB-AF23-4094-864B-C8B99FA30370}" presName="parenttextcomposite" presStyleCnt="0"/>
      <dgm:spPr/>
    </dgm:pt>
    <dgm:pt modelId="{1828D533-56A7-44F9-AB5F-B12D35D0CCA4}" type="pres">
      <dgm:prSet presAssocID="{3B990DCB-AF23-4094-864B-C8B99FA30370}" presName="parenttext" presStyleLbl="revTx" presStyleIdx="0" presStyleCnt="3">
        <dgm:presLayoutVars>
          <dgm:chMax/>
          <dgm:chPref val="2"/>
          <dgm:bulletEnabled val="1"/>
        </dgm:presLayoutVars>
      </dgm:prSet>
      <dgm:spPr/>
    </dgm:pt>
    <dgm:pt modelId="{2A167B03-FCF6-480B-BD04-B18E95132E7F}" type="pres">
      <dgm:prSet presAssocID="{3B990DCB-AF23-4094-864B-C8B99FA30370}" presName="composite" presStyleCnt="0"/>
      <dgm:spPr/>
    </dgm:pt>
    <dgm:pt modelId="{B5E09CC3-072D-40C5-93CB-3CB61546DAC3}" type="pres">
      <dgm:prSet presAssocID="{3B990DCB-AF23-4094-864B-C8B99FA30370}" presName="chevron1" presStyleLbl="alignNode1" presStyleIdx="0" presStyleCnt="21"/>
      <dgm:spPr/>
    </dgm:pt>
    <dgm:pt modelId="{7E5B5F30-562C-45F5-947C-105C96262837}" type="pres">
      <dgm:prSet presAssocID="{3B990DCB-AF23-4094-864B-C8B99FA30370}" presName="chevron2" presStyleLbl="alignNode1" presStyleIdx="1" presStyleCnt="21"/>
      <dgm:spPr/>
    </dgm:pt>
    <dgm:pt modelId="{BA96BDD2-A6C8-4432-8E71-D4E67320B8FF}" type="pres">
      <dgm:prSet presAssocID="{3B990DCB-AF23-4094-864B-C8B99FA30370}" presName="chevron3" presStyleLbl="alignNode1" presStyleIdx="2" presStyleCnt="21"/>
      <dgm:spPr/>
    </dgm:pt>
    <dgm:pt modelId="{2AAF1885-F2C6-4C50-A304-71F970C85713}" type="pres">
      <dgm:prSet presAssocID="{3B990DCB-AF23-4094-864B-C8B99FA30370}" presName="chevron4" presStyleLbl="alignNode1" presStyleIdx="3" presStyleCnt="21"/>
      <dgm:spPr/>
    </dgm:pt>
    <dgm:pt modelId="{1C9109EC-43D0-4356-8840-1C174E169D4F}" type="pres">
      <dgm:prSet presAssocID="{3B990DCB-AF23-4094-864B-C8B99FA30370}" presName="chevron5" presStyleLbl="alignNode1" presStyleIdx="4" presStyleCnt="21"/>
      <dgm:spPr/>
    </dgm:pt>
    <dgm:pt modelId="{F580C234-F277-4109-8F54-CBF87BE4B61B}" type="pres">
      <dgm:prSet presAssocID="{3B990DCB-AF23-4094-864B-C8B99FA30370}" presName="chevron6" presStyleLbl="alignNode1" presStyleIdx="5" presStyleCnt="21"/>
      <dgm:spPr/>
    </dgm:pt>
    <dgm:pt modelId="{C2DC7889-4537-4EA1-8B7E-3B1E25B6DE4C}" type="pres">
      <dgm:prSet presAssocID="{3B990DCB-AF23-4094-864B-C8B99FA30370}" presName="chevron7" presStyleLbl="alignNode1" presStyleIdx="6" presStyleCnt="21"/>
      <dgm:spPr/>
    </dgm:pt>
    <dgm:pt modelId="{B46F8A2D-B8E9-481F-97F6-8D8A2A54017A}" type="pres">
      <dgm:prSet presAssocID="{3B990DCB-AF23-4094-864B-C8B99FA30370}" presName="childtext" presStyleLbl="solidFgAcc1" presStyleIdx="0" presStyleCnt="3">
        <dgm:presLayoutVars>
          <dgm:chMax/>
          <dgm:chPref val="0"/>
          <dgm:bulletEnabled val="1"/>
        </dgm:presLayoutVars>
      </dgm:prSet>
      <dgm:spPr/>
    </dgm:pt>
    <dgm:pt modelId="{261D04E4-2B56-456D-ABEC-1649C35A46F4}" type="pres">
      <dgm:prSet presAssocID="{8F93B7AA-ADE0-44B8-AFDE-9A1375C16706}" presName="sibTrans" presStyleCnt="0"/>
      <dgm:spPr/>
    </dgm:pt>
    <dgm:pt modelId="{3CFDAEF9-1DF0-4C50-912D-A5CCDA52F9EA}" type="pres">
      <dgm:prSet presAssocID="{240AA45F-7625-47CB-82DB-58CF98B59095}" presName="parenttextcomposite" presStyleCnt="0"/>
      <dgm:spPr/>
    </dgm:pt>
    <dgm:pt modelId="{A4E32358-9FAF-4554-AC0F-5ED0792D2EF5}" type="pres">
      <dgm:prSet presAssocID="{240AA45F-7625-47CB-82DB-58CF98B59095}" presName="parenttext" presStyleLbl="revTx" presStyleIdx="1" presStyleCnt="3">
        <dgm:presLayoutVars>
          <dgm:chMax/>
          <dgm:chPref val="2"/>
          <dgm:bulletEnabled val="1"/>
        </dgm:presLayoutVars>
      </dgm:prSet>
      <dgm:spPr/>
    </dgm:pt>
    <dgm:pt modelId="{D2BF8E40-6E6F-4455-8548-D54325D6BFF6}" type="pres">
      <dgm:prSet presAssocID="{240AA45F-7625-47CB-82DB-58CF98B59095}" presName="composite" presStyleCnt="0"/>
      <dgm:spPr/>
    </dgm:pt>
    <dgm:pt modelId="{694975F8-4C8F-474E-82FD-B2D3B38E3CE9}" type="pres">
      <dgm:prSet presAssocID="{240AA45F-7625-47CB-82DB-58CF98B59095}" presName="chevron1" presStyleLbl="alignNode1" presStyleIdx="7" presStyleCnt="21"/>
      <dgm:spPr/>
    </dgm:pt>
    <dgm:pt modelId="{3461506E-F2BB-405D-A55B-BEB6F1374518}" type="pres">
      <dgm:prSet presAssocID="{240AA45F-7625-47CB-82DB-58CF98B59095}" presName="chevron2" presStyleLbl="alignNode1" presStyleIdx="8" presStyleCnt="21"/>
      <dgm:spPr/>
    </dgm:pt>
    <dgm:pt modelId="{B43EA23D-813A-4C2D-A537-8243C507CEB5}" type="pres">
      <dgm:prSet presAssocID="{240AA45F-7625-47CB-82DB-58CF98B59095}" presName="chevron3" presStyleLbl="alignNode1" presStyleIdx="9" presStyleCnt="21"/>
      <dgm:spPr/>
    </dgm:pt>
    <dgm:pt modelId="{9B2EDFA1-E5EE-473E-86DC-A299D77CF06C}" type="pres">
      <dgm:prSet presAssocID="{240AA45F-7625-47CB-82DB-58CF98B59095}" presName="chevron4" presStyleLbl="alignNode1" presStyleIdx="10" presStyleCnt="21"/>
      <dgm:spPr/>
    </dgm:pt>
    <dgm:pt modelId="{99CDA10C-4B9C-4F99-9CE8-2F50B1F51829}" type="pres">
      <dgm:prSet presAssocID="{240AA45F-7625-47CB-82DB-58CF98B59095}" presName="chevron5" presStyleLbl="alignNode1" presStyleIdx="11" presStyleCnt="21"/>
      <dgm:spPr/>
    </dgm:pt>
    <dgm:pt modelId="{A7A25454-564F-41D3-9BE8-A358F92A3958}" type="pres">
      <dgm:prSet presAssocID="{240AA45F-7625-47CB-82DB-58CF98B59095}" presName="chevron6" presStyleLbl="alignNode1" presStyleIdx="12" presStyleCnt="21"/>
      <dgm:spPr/>
    </dgm:pt>
    <dgm:pt modelId="{8F9A76A5-9999-4ECA-A9FA-4698A1E4CE80}" type="pres">
      <dgm:prSet presAssocID="{240AA45F-7625-47CB-82DB-58CF98B59095}" presName="chevron7" presStyleLbl="alignNode1" presStyleIdx="13" presStyleCnt="21"/>
      <dgm:spPr/>
    </dgm:pt>
    <dgm:pt modelId="{E32532E9-08CE-4B0A-BCE0-D0BA22A7E592}" type="pres">
      <dgm:prSet presAssocID="{240AA45F-7625-47CB-82DB-58CF98B59095}" presName="childtext" presStyleLbl="solidFgAcc1" presStyleIdx="1" presStyleCnt="3">
        <dgm:presLayoutVars>
          <dgm:chMax/>
          <dgm:chPref val="0"/>
          <dgm:bulletEnabled val="1"/>
        </dgm:presLayoutVars>
      </dgm:prSet>
      <dgm:spPr/>
    </dgm:pt>
    <dgm:pt modelId="{F8CD1F9F-F85D-4751-9FA4-FFFFD796FEA9}" type="pres">
      <dgm:prSet presAssocID="{A5F62957-BF38-47A2-B1D2-0D9C89C422D5}" presName="sibTrans" presStyleCnt="0"/>
      <dgm:spPr/>
    </dgm:pt>
    <dgm:pt modelId="{A47DC8D3-5244-4038-8723-9AED2D034015}" type="pres">
      <dgm:prSet presAssocID="{E1AD1DBC-9B34-4672-B365-6C5C7E96A5E5}" presName="parenttextcomposite" presStyleCnt="0"/>
      <dgm:spPr/>
    </dgm:pt>
    <dgm:pt modelId="{6942386B-9CB3-42BD-8359-D4983AE6BE94}" type="pres">
      <dgm:prSet presAssocID="{E1AD1DBC-9B34-4672-B365-6C5C7E96A5E5}" presName="parenttext" presStyleLbl="revTx" presStyleIdx="2" presStyleCnt="3">
        <dgm:presLayoutVars>
          <dgm:chMax/>
          <dgm:chPref val="2"/>
          <dgm:bulletEnabled val="1"/>
        </dgm:presLayoutVars>
      </dgm:prSet>
      <dgm:spPr/>
    </dgm:pt>
    <dgm:pt modelId="{7319F82F-7F09-4C2D-BBBD-4C83C12D619F}" type="pres">
      <dgm:prSet presAssocID="{E1AD1DBC-9B34-4672-B365-6C5C7E96A5E5}" presName="composite" presStyleCnt="0"/>
      <dgm:spPr/>
    </dgm:pt>
    <dgm:pt modelId="{F0B1E947-A6D5-46E6-8DF3-38B6CD902A99}" type="pres">
      <dgm:prSet presAssocID="{E1AD1DBC-9B34-4672-B365-6C5C7E96A5E5}" presName="chevron1" presStyleLbl="alignNode1" presStyleIdx="14" presStyleCnt="21"/>
      <dgm:spPr/>
    </dgm:pt>
    <dgm:pt modelId="{797D383C-06AE-488E-BDDF-404AF7FBEC48}" type="pres">
      <dgm:prSet presAssocID="{E1AD1DBC-9B34-4672-B365-6C5C7E96A5E5}" presName="chevron2" presStyleLbl="alignNode1" presStyleIdx="15" presStyleCnt="21"/>
      <dgm:spPr/>
    </dgm:pt>
    <dgm:pt modelId="{D991157B-C2C1-4888-B216-C7ADFB07A709}" type="pres">
      <dgm:prSet presAssocID="{E1AD1DBC-9B34-4672-B365-6C5C7E96A5E5}" presName="chevron3" presStyleLbl="alignNode1" presStyleIdx="16" presStyleCnt="21"/>
      <dgm:spPr/>
    </dgm:pt>
    <dgm:pt modelId="{E3334218-EB00-497D-B4E5-25842E5B4CD8}" type="pres">
      <dgm:prSet presAssocID="{E1AD1DBC-9B34-4672-B365-6C5C7E96A5E5}" presName="chevron4" presStyleLbl="alignNode1" presStyleIdx="17" presStyleCnt="21"/>
      <dgm:spPr/>
    </dgm:pt>
    <dgm:pt modelId="{20F9E2D2-B621-4521-9646-440AB7497F1F}" type="pres">
      <dgm:prSet presAssocID="{E1AD1DBC-9B34-4672-B365-6C5C7E96A5E5}" presName="chevron5" presStyleLbl="alignNode1" presStyleIdx="18" presStyleCnt="21"/>
      <dgm:spPr/>
    </dgm:pt>
    <dgm:pt modelId="{C8022930-DC19-4D8D-99CA-22B6F67B4F8C}" type="pres">
      <dgm:prSet presAssocID="{E1AD1DBC-9B34-4672-B365-6C5C7E96A5E5}" presName="chevron6" presStyleLbl="alignNode1" presStyleIdx="19" presStyleCnt="21"/>
      <dgm:spPr/>
    </dgm:pt>
    <dgm:pt modelId="{09D53426-11B8-4B93-9FA7-2E1EF814C7CC}" type="pres">
      <dgm:prSet presAssocID="{E1AD1DBC-9B34-4672-B365-6C5C7E96A5E5}" presName="chevron7" presStyleLbl="alignNode1" presStyleIdx="20" presStyleCnt="21"/>
      <dgm:spPr/>
    </dgm:pt>
    <dgm:pt modelId="{7D1CCBD6-3740-4106-ACAE-D6E331C7E2C9}" type="pres">
      <dgm:prSet presAssocID="{E1AD1DBC-9B34-4672-B365-6C5C7E96A5E5}" presName="childtext" presStyleLbl="solidFgAcc1" presStyleIdx="2" presStyleCnt="3">
        <dgm:presLayoutVars>
          <dgm:chMax/>
          <dgm:chPref val="0"/>
          <dgm:bulletEnabled val="1"/>
        </dgm:presLayoutVars>
      </dgm:prSet>
      <dgm:spPr/>
    </dgm:pt>
  </dgm:ptLst>
  <dgm:cxnLst>
    <dgm:cxn modelId="{D4C18627-C853-42E4-BB13-64F93E9AFD1B}" type="presOf" srcId="{E1AD1DBC-9B34-4672-B365-6C5C7E96A5E5}" destId="{6942386B-9CB3-42BD-8359-D4983AE6BE94}" srcOrd="0" destOrd="0" presId="urn:microsoft.com/office/officeart/2008/layout/VerticalAccentList"/>
    <dgm:cxn modelId="{46DBFC28-5C33-4B88-8831-68037F695A48}" srcId="{3B990DCB-AF23-4094-864B-C8B99FA30370}" destId="{7DEF99AD-EC88-4718-B8D7-F22561235CEC}" srcOrd="0" destOrd="0" parTransId="{E16E29D3-9570-412D-93B6-B4CE77D1B6DD}" sibTransId="{456EA687-CA8C-4F68-B168-4C2E87ACC68B}"/>
    <dgm:cxn modelId="{8DAC0267-44CD-4D02-88C9-B2F8A13C158E}" srcId="{E1AD1DBC-9B34-4672-B365-6C5C7E96A5E5}" destId="{1D280956-61F1-44EA-89DD-47917582B346}" srcOrd="0" destOrd="0" parTransId="{F5F29254-C816-4B3B-A23C-846A234C8557}" sibTransId="{EC76378A-9F1D-482E-AF47-2DD7D70945B6}"/>
    <dgm:cxn modelId="{CB3A7C69-958C-4843-B7ED-83515A10A28C}" type="presOf" srcId="{27B4E690-4D0F-4D7A-BF6F-F3DD955F4988}" destId="{E32532E9-08CE-4B0A-BCE0-D0BA22A7E592}" srcOrd="0" destOrd="0" presId="urn:microsoft.com/office/officeart/2008/layout/VerticalAccentList"/>
    <dgm:cxn modelId="{CF311F6B-D75F-4E52-B24C-88CD9CE8788A}" type="presOf" srcId="{7DEF99AD-EC88-4718-B8D7-F22561235CEC}" destId="{B46F8A2D-B8E9-481F-97F6-8D8A2A54017A}" srcOrd="0" destOrd="0" presId="urn:microsoft.com/office/officeart/2008/layout/VerticalAccentList"/>
    <dgm:cxn modelId="{465DA86F-848F-4676-83D7-EF70E10772A2}" type="presOf" srcId="{240AA45F-7625-47CB-82DB-58CF98B59095}" destId="{A4E32358-9FAF-4554-AC0F-5ED0792D2EF5}" srcOrd="0" destOrd="0" presId="urn:microsoft.com/office/officeart/2008/layout/VerticalAccentList"/>
    <dgm:cxn modelId="{4E210A80-A0A8-4FC3-BB39-ADD0CB874D63}" srcId="{D3C5B8D2-1E6D-4BCA-9E4B-8A99C8D7BC4A}" destId="{E1AD1DBC-9B34-4672-B365-6C5C7E96A5E5}" srcOrd="2" destOrd="0" parTransId="{8C5C062E-BB4A-4159-9D81-9F19138DAF56}" sibTransId="{1A79B38F-A3E5-4698-99B4-A0F5A3E8CD65}"/>
    <dgm:cxn modelId="{19E96E93-9340-4B6D-9D0A-4E9BB27463D5}" type="presOf" srcId="{3B990DCB-AF23-4094-864B-C8B99FA30370}" destId="{1828D533-56A7-44F9-AB5F-B12D35D0CCA4}" srcOrd="0" destOrd="0" presId="urn:microsoft.com/office/officeart/2008/layout/VerticalAccentList"/>
    <dgm:cxn modelId="{CD70DE96-621F-451D-BE37-1E475264DF76}" type="presOf" srcId="{D3C5B8D2-1E6D-4BCA-9E4B-8A99C8D7BC4A}" destId="{AD265B07-23FB-4DFC-8F3D-B0DCAD6DF87E}" srcOrd="0" destOrd="0" presId="urn:microsoft.com/office/officeart/2008/layout/VerticalAccentList"/>
    <dgm:cxn modelId="{62126DBA-440F-4890-99E9-D0197B1F8AC3}" srcId="{240AA45F-7625-47CB-82DB-58CF98B59095}" destId="{27B4E690-4D0F-4D7A-BF6F-F3DD955F4988}" srcOrd="0" destOrd="0" parTransId="{90D197D3-3303-4C80-A092-3B7BDF04FBF7}" sibTransId="{9A9FC636-BF64-4AA3-9111-3312D89D6371}"/>
    <dgm:cxn modelId="{289A7ABA-98F5-4FB1-939B-2977E2B9EB8F}" srcId="{D3C5B8D2-1E6D-4BCA-9E4B-8A99C8D7BC4A}" destId="{3B990DCB-AF23-4094-864B-C8B99FA30370}" srcOrd="0" destOrd="0" parTransId="{9045AE91-C8DE-42D1-9697-92115E53B6EE}" sibTransId="{8F93B7AA-ADE0-44B8-AFDE-9A1375C16706}"/>
    <dgm:cxn modelId="{0483E1C3-6C70-412E-AAC3-B46CFF6C18D1}" type="presOf" srcId="{1D280956-61F1-44EA-89DD-47917582B346}" destId="{7D1CCBD6-3740-4106-ACAE-D6E331C7E2C9}" srcOrd="0" destOrd="0" presId="urn:microsoft.com/office/officeart/2008/layout/VerticalAccentList"/>
    <dgm:cxn modelId="{159602F2-C521-4E1D-AE9F-D54CDD414A04}" srcId="{D3C5B8D2-1E6D-4BCA-9E4B-8A99C8D7BC4A}" destId="{240AA45F-7625-47CB-82DB-58CF98B59095}" srcOrd="1" destOrd="0" parTransId="{648CE750-928A-4617-818A-2C5528133922}" sibTransId="{A5F62957-BF38-47A2-B1D2-0D9C89C422D5}"/>
    <dgm:cxn modelId="{CEA96C6C-921E-4869-AF30-AC40641973C5}" type="presParOf" srcId="{AD265B07-23FB-4DFC-8F3D-B0DCAD6DF87E}" destId="{0E7F93D0-E3D1-48EE-9797-63EC830CCA06}" srcOrd="0" destOrd="0" presId="urn:microsoft.com/office/officeart/2008/layout/VerticalAccentList"/>
    <dgm:cxn modelId="{7AE7B410-5C42-4345-844B-3DB5BFA6EC00}" type="presParOf" srcId="{0E7F93D0-E3D1-48EE-9797-63EC830CCA06}" destId="{1828D533-56A7-44F9-AB5F-B12D35D0CCA4}" srcOrd="0" destOrd="0" presId="urn:microsoft.com/office/officeart/2008/layout/VerticalAccentList"/>
    <dgm:cxn modelId="{442B12D3-4930-4566-B61B-CD0BC84B0DEC}" type="presParOf" srcId="{AD265B07-23FB-4DFC-8F3D-B0DCAD6DF87E}" destId="{2A167B03-FCF6-480B-BD04-B18E95132E7F}" srcOrd="1" destOrd="0" presId="urn:microsoft.com/office/officeart/2008/layout/VerticalAccentList"/>
    <dgm:cxn modelId="{1421EF44-19EF-4353-9F90-16364BEED672}" type="presParOf" srcId="{2A167B03-FCF6-480B-BD04-B18E95132E7F}" destId="{B5E09CC3-072D-40C5-93CB-3CB61546DAC3}" srcOrd="0" destOrd="0" presId="urn:microsoft.com/office/officeart/2008/layout/VerticalAccentList"/>
    <dgm:cxn modelId="{BBA2AB61-C560-41CC-BA81-22F458E4B866}" type="presParOf" srcId="{2A167B03-FCF6-480B-BD04-B18E95132E7F}" destId="{7E5B5F30-562C-45F5-947C-105C96262837}" srcOrd="1" destOrd="0" presId="urn:microsoft.com/office/officeart/2008/layout/VerticalAccentList"/>
    <dgm:cxn modelId="{9EA84444-16FB-438D-A9EF-469EA6C26985}" type="presParOf" srcId="{2A167B03-FCF6-480B-BD04-B18E95132E7F}" destId="{BA96BDD2-A6C8-4432-8E71-D4E67320B8FF}" srcOrd="2" destOrd="0" presId="urn:microsoft.com/office/officeart/2008/layout/VerticalAccentList"/>
    <dgm:cxn modelId="{617F2C99-D54A-4E7A-A808-EDD59DF3FEFE}" type="presParOf" srcId="{2A167B03-FCF6-480B-BD04-B18E95132E7F}" destId="{2AAF1885-F2C6-4C50-A304-71F970C85713}" srcOrd="3" destOrd="0" presId="urn:microsoft.com/office/officeart/2008/layout/VerticalAccentList"/>
    <dgm:cxn modelId="{2B80935A-E43D-4116-87CE-50BE651BEF35}" type="presParOf" srcId="{2A167B03-FCF6-480B-BD04-B18E95132E7F}" destId="{1C9109EC-43D0-4356-8840-1C174E169D4F}" srcOrd="4" destOrd="0" presId="urn:microsoft.com/office/officeart/2008/layout/VerticalAccentList"/>
    <dgm:cxn modelId="{2E077FC3-3EF6-48E3-80AF-AE8ED36C8E72}" type="presParOf" srcId="{2A167B03-FCF6-480B-BD04-B18E95132E7F}" destId="{F580C234-F277-4109-8F54-CBF87BE4B61B}" srcOrd="5" destOrd="0" presId="urn:microsoft.com/office/officeart/2008/layout/VerticalAccentList"/>
    <dgm:cxn modelId="{255FEECD-7F3D-402F-93FC-1969E508A25B}" type="presParOf" srcId="{2A167B03-FCF6-480B-BD04-B18E95132E7F}" destId="{C2DC7889-4537-4EA1-8B7E-3B1E25B6DE4C}" srcOrd="6" destOrd="0" presId="urn:microsoft.com/office/officeart/2008/layout/VerticalAccentList"/>
    <dgm:cxn modelId="{12B83891-D4F8-4F22-B0BA-D67EF62D5F7A}" type="presParOf" srcId="{2A167B03-FCF6-480B-BD04-B18E95132E7F}" destId="{B46F8A2D-B8E9-481F-97F6-8D8A2A54017A}" srcOrd="7" destOrd="0" presId="urn:microsoft.com/office/officeart/2008/layout/VerticalAccentList"/>
    <dgm:cxn modelId="{4251ACE2-63BB-438D-82F7-5DD3B711FD88}" type="presParOf" srcId="{AD265B07-23FB-4DFC-8F3D-B0DCAD6DF87E}" destId="{261D04E4-2B56-456D-ABEC-1649C35A46F4}" srcOrd="2" destOrd="0" presId="urn:microsoft.com/office/officeart/2008/layout/VerticalAccentList"/>
    <dgm:cxn modelId="{295EBDB8-43DF-4576-A1B1-40ECB0B05A91}" type="presParOf" srcId="{AD265B07-23FB-4DFC-8F3D-B0DCAD6DF87E}" destId="{3CFDAEF9-1DF0-4C50-912D-A5CCDA52F9EA}" srcOrd="3" destOrd="0" presId="urn:microsoft.com/office/officeart/2008/layout/VerticalAccentList"/>
    <dgm:cxn modelId="{FA31AC89-74E7-48DE-944B-49C9DC0FD86A}" type="presParOf" srcId="{3CFDAEF9-1DF0-4C50-912D-A5CCDA52F9EA}" destId="{A4E32358-9FAF-4554-AC0F-5ED0792D2EF5}" srcOrd="0" destOrd="0" presId="urn:microsoft.com/office/officeart/2008/layout/VerticalAccentList"/>
    <dgm:cxn modelId="{921E02E9-07D4-4145-AA5E-A339EFA96F21}" type="presParOf" srcId="{AD265B07-23FB-4DFC-8F3D-B0DCAD6DF87E}" destId="{D2BF8E40-6E6F-4455-8548-D54325D6BFF6}" srcOrd="4" destOrd="0" presId="urn:microsoft.com/office/officeart/2008/layout/VerticalAccentList"/>
    <dgm:cxn modelId="{42E3A37F-FD57-4B4E-A061-B8F6ED5F569D}" type="presParOf" srcId="{D2BF8E40-6E6F-4455-8548-D54325D6BFF6}" destId="{694975F8-4C8F-474E-82FD-B2D3B38E3CE9}" srcOrd="0" destOrd="0" presId="urn:microsoft.com/office/officeart/2008/layout/VerticalAccentList"/>
    <dgm:cxn modelId="{45F9CEA7-377A-45FA-82A5-977E72E3621B}" type="presParOf" srcId="{D2BF8E40-6E6F-4455-8548-D54325D6BFF6}" destId="{3461506E-F2BB-405D-A55B-BEB6F1374518}" srcOrd="1" destOrd="0" presId="urn:microsoft.com/office/officeart/2008/layout/VerticalAccentList"/>
    <dgm:cxn modelId="{69AF3F4C-CE7A-4F22-A90A-91A961648B6A}" type="presParOf" srcId="{D2BF8E40-6E6F-4455-8548-D54325D6BFF6}" destId="{B43EA23D-813A-4C2D-A537-8243C507CEB5}" srcOrd="2" destOrd="0" presId="urn:microsoft.com/office/officeart/2008/layout/VerticalAccentList"/>
    <dgm:cxn modelId="{6E537D67-0C02-4E08-827A-AC136F2706A3}" type="presParOf" srcId="{D2BF8E40-6E6F-4455-8548-D54325D6BFF6}" destId="{9B2EDFA1-E5EE-473E-86DC-A299D77CF06C}" srcOrd="3" destOrd="0" presId="urn:microsoft.com/office/officeart/2008/layout/VerticalAccentList"/>
    <dgm:cxn modelId="{14DB3B8B-A9C8-46E5-9BB6-2B37145B8606}" type="presParOf" srcId="{D2BF8E40-6E6F-4455-8548-D54325D6BFF6}" destId="{99CDA10C-4B9C-4F99-9CE8-2F50B1F51829}" srcOrd="4" destOrd="0" presId="urn:microsoft.com/office/officeart/2008/layout/VerticalAccentList"/>
    <dgm:cxn modelId="{4F147F1A-5D72-4727-ABAC-3825E132F69B}" type="presParOf" srcId="{D2BF8E40-6E6F-4455-8548-D54325D6BFF6}" destId="{A7A25454-564F-41D3-9BE8-A358F92A3958}" srcOrd="5" destOrd="0" presId="urn:microsoft.com/office/officeart/2008/layout/VerticalAccentList"/>
    <dgm:cxn modelId="{628F3601-BD6A-43A2-8E6B-19291BFD7397}" type="presParOf" srcId="{D2BF8E40-6E6F-4455-8548-D54325D6BFF6}" destId="{8F9A76A5-9999-4ECA-A9FA-4698A1E4CE80}" srcOrd="6" destOrd="0" presId="urn:microsoft.com/office/officeart/2008/layout/VerticalAccentList"/>
    <dgm:cxn modelId="{D7B28BCF-2C63-4FE5-88C8-D687461DCF68}" type="presParOf" srcId="{D2BF8E40-6E6F-4455-8548-D54325D6BFF6}" destId="{E32532E9-08CE-4B0A-BCE0-D0BA22A7E592}" srcOrd="7" destOrd="0" presId="urn:microsoft.com/office/officeart/2008/layout/VerticalAccentList"/>
    <dgm:cxn modelId="{BEC1F587-7536-4910-BFBB-6046AF07536F}" type="presParOf" srcId="{AD265B07-23FB-4DFC-8F3D-B0DCAD6DF87E}" destId="{F8CD1F9F-F85D-4751-9FA4-FFFFD796FEA9}" srcOrd="5" destOrd="0" presId="urn:microsoft.com/office/officeart/2008/layout/VerticalAccentList"/>
    <dgm:cxn modelId="{830A8486-1199-423E-80A9-EC3DA5B14880}" type="presParOf" srcId="{AD265B07-23FB-4DFC-8F3D-B0DCAD6DF87E}" destId="{A47DC8D3-5244-4038-8723-9AED2D034015}" srcOrd="6" destOrd="0" presId="urn:microsoft.com/office/officeart/2008/layout/VerticalAccentList"/>
    <dgm:cxn modelId="{D5E07FC5-CB05-4BAA-820A-3EB7FA940DBD}" type="presParOf" srcId="{A47DC8D3-5244-4038-8723-9AED2D034015}" destId="{6942386B-9CB3-42BD-8359-D4983AE6BE94}" srcOrd="0" destOrd="0" presId="urn:microsoft.com/office/officeart/2008/layout/VerticalAccentList"/>
    <dgm:cxn modelId="{FEF1833E-5559-48FB-ADF8-A8BD714DA266}" type="presParOf" srcId="{AD265B07-23FB-4DFC-8F3D-B0DCAD6DF87E}" destId="{7319F82F-7F09-4C2D-BBBD-4C83C12D619F}" srcOrd="7" destOrd="0" presId="urn:microsoft.com/office/officeart/2008/layout/VerticalAccentList"/>
    <dgm:cxn modelId="{05D59DCF-19A7-4013-AAE2-B7C2A2693FD5}" type="presParOf" srcId="{7319F82F-7F09-4C2D-BBBD-4C83C12D619F}" destId="{F0B1E947-A6D5-46E6-8DF3-38B6CD902A99}" srcOrd="0" destOrd="0" presId="urn:microsoft.com/office/officeart/2008/layout/VerticalAccentList"/>
    <dgm:cxn modelId="{024D7A27-27F3-4248-8859-23E22FE1824B}" type="presParOf" srcId="{7319F82F-7F09-4C2D-BBBD-4C83C12D619F}" destId="{797D383C-06AE-488E-BDDF-404AF7FBEC48}" srcOrd="1" destOrd="0" presId="urn:microsoft.com/office/officeart/2008/layout/VerticalAccentList"/>
    <dgm:cxn modelId="{C4A87DB9-E6FF-4AE9-B769-5C6A43A21B46}" type="presParOf" srcId="{7319F82F-7F09-4C2D-BBBD-4C83C12D619F}" destId="{D991157B-C2C1-4888-B216-C7ADFB07A709}" srcOrd="2" destOrd="0" presId="urn:microsoft.com/office/officeart/2008/layout/VerticalAccentList"/>
    <dgm:cxn modelId="{C8EB533B-582E-4C9A-B633-672CAE33F66E}" type="presParOf" srcId="{7319F82F-7F09-4C2D-BBBD-4C83C12D619F}" destId="{E3334218-EB00-497D-B4E5-25842E5B4CD8}" srcOrd="3" destOrd="0" presId="urn:microsoft.com/office/officeart/2008/layout/VerticalAccentList"/>
    <dgm:cxn modelId="{5593D506-D420-414C-B5D9-F946EF50FB85}" type="presParOf" srcId="{7319F82F-7F09-4C2D-BBBD-4C83C12D619F}" destId="{20F9E2D2-B621-4521-9646-440AB7497F1F}" srcOrd="4" destOrd="0" presId="urn:microsoft.com/office/officeart/2008/layout/VerticalAccentList"/>
    <dgm:cxn modelId="{C78483BE-6702-4CF8-A7E1-7E8B391BEE0E}" type="presParOf" srcId="{7319F82F-7F09-4C2D-BBBD-4C83C12D619F}" destId="{C8022930-DC19-4D8D-99CA-22B6F67B4F8C}" srcOrd="5" destOrd="0" presId="urn:microsoft.com/office/officeart/2008/layout/VerticalAccentList"/>
    <dgm:cxn modelId="{906FC6EA-3E05-48A5-B66E-F94216491A69}" type="presParOf" srcId="{7319F82F-7F09-4C2D-BBBD-4C83C12D619F}" destId="{09D53426-11B8-4B93-9FA7-2E1EF814C7CC}" srcOrd="6" destOrd="0" presId="urn:microsoft.com/office/officeart/2008/layout/VerticalAccentList"/>
    <dgm:cxn modelId="{A3333421-55E5-4684-99D2-B93E32856F92}" type="presParOf" srcId="{7319F82F-7F09-4C2D-BBBD-4C83C12D619F}" destId="{7D1CCBD6-3740-4106-ACAE-D6E331C7E2C9}" srcOrd="7" destOrd="0" presId="urn:microsoft.com/office/officeart/2008/layout/Vertical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28D533-56A7-44F9-AB5F-B12D35D0CCA4}">
      <dsp:nvSpPr>
        <dsp:cNvPr id="0" name=""/>
        <dsp:cNvSpPr/>
      </dsp:nvSpPr>
      <dsp:spPr>
        <a:xfrm>
          <a:off x="98960" y="389895"/>
          <a:ext cx="5917882" cy="537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rtlCol="0" anchor="b" anchorCtr="0">
          <a:noAutofit/>
        </a:bodyPr>
        <a:lstStyle/>
        <a:p>
          <a:pPr marL="0" lvl="0" indent="0" algn="l" defTabSz="1155700" rtl="0">
            <a:lnSpc>
              <a:spcPct val="90000"/>
            </a:lnSpc>
            <a:spcBef>
              <a:spcPct val="0"/>
            </a:spcBef>
            <a:spcAft>
              <a:spcPct val="35000"/>
            </a:spcAft>
            <a:buNone/>
          </a:pPr>
          <a:r>
            <a:rPr lang="da-DK" sz="2600" kern="1200" noProof="1"/>
            <a:t>Trin 1</a:t>
          </a:r>
        </a:p>
      </dsp:txBody>
      <dsp:txXfrm>
        <a:off x="98960" y="389895"/>
        <a:ext cx="5917882" cy="537989"/>
      </dsp:txXfrm>
    </dsp:sp>
    <dsp:sp modelId="{B5E09CC3-072D-40C5-93CB-3CB61546DAC3}">
      <dsp:nvSpPr>
        <dsp:cNvPr id="0" name=""/>
        <dsp:cNvSpPr/>
      </dsp:nvSpPr>
      <dsp:spPr>
        <a:xfrm>
          <a:off x="98960" y="927885"/>
          <a:ext cx="1384784" cy="1095904"/>
        </a:xfrm>
        <a:prstGeom prst="chevron">
          <a:avLst>
            <a:gd name="adj" fmla="val 7061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w="9525" cap="flat" cmpd="sng" algn="ctr">
          <a:solidFill>
            <a:schemeClr val="accent2">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7E5B5F30-562C-45F5-947C-105C96262837}">
      <dsp:nvSpPr>
        <dsp:cNvPr id="0" name=""/>
        <dsp:cNvSpPr/>
      </dsp:nvSpPr>
      <dsp:spPr>
        <a:xfrm>
          <a:off x="930751" y="927885"/>
          <a:ext cx="1384784" cy="1095904"/>
        </a:xfrm>
        <a:prstGeom prst="chevron">
          <a:avLst>
            <a:gd name="adj" fmla="val 70610"/>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w="9525" cap="flat" cmpd="sng" algn="ctr">
          <a:solidFill>
            <a:schemeClr val="accent3">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BA96BDD2-A6C8-4432-8E71-D4E67320B8FF}">
      <dsp:nvSpPr>
        <dsp:cNvPr id="0" name=""/>
        <dsp:cNvSpPr/>
      </dsp:nvSpPr>
      <dsp:spPr>
        <a:xfrm>
          <a:off x="1763200" y="927885"/>
          <a:ext cx="1384784" cy="1095904"/>
        </a:xfrm>
        <a:prstGeom prst="chevron">
          <a:avLst>
            <a:gd name="adj" fmla="val 7061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flat" cmpd="sng" algn="ctr">
          <a:solidFill>
            <a:schemeClr val="accent4">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2AAF1885-F2C6-4C50-A304-71F970C85713}">
      <dsp:nvSpPr>
        <dsp:cNvPr id="0" name=""/>
        <dsp:cNvSpPr/>
      </dsp:nvSpPr>
      <dsp:spPr>
        <a:xfrm>
          <a:off x="2594991" y="927885"/>
          <a:ext cx="1384784" cy="1095904"/>
        </a:xfrm>
        <a:prstGeom prst="chevron">
          <a:avLst>
            <a:gd name="adj" fmla="val 70610"/>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w="9525" cap="flat" cmpd="sng" algn="ctr">
          <a:solidFill>
            <a:schemeClr val="accent5">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1C9109EC-43D0-4356-8840-1C174E169D4F}">
      <dsp:nvSpPr>
        <dsp:cNvPr id="0" name=""/>
        <dsp:cNvSpPr/>
      </dsp:nvSpPr>
      <dsp:spPr>
        <a:xfrm>
          <a:off x="3427440" y="927885"/>
          <a:ext cx="1384784" cy="1095904"/>
        </a:xfrm>
        <a:prstGeom prst="chevron">
          <a:avLst>
            <a:gd name="adj" fmla="val 7061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w="9525" cap="flat" cmpd="sng" algn="ctr">
          <a:solidFill>
            <a:schemeClr val="accent6">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F580C234-F277-4109-8F54-CBF87BE4B61B}">
      <dsp:nvSpPr>
        <dsp:cNvPr id="0" name=""/>
        <dsp:cNvSpPr/>
      </dsp:nvSpPr>
      <dsp:spPr>
        <a:xfrm>
          <a:off x="4259231" y="927885"/>
          <a:ext cx="1384784" cy="1095904"/>
        </a:xfrm>
        <a:prstGeom prst="chevron">
          <a:avLst>
            <a:gd name="adj" fmla="val 7061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w="9525" cap="flat" cmpd="sng" algn="ctr">
          <a:solidFill>
            <a:schemeClr val="accent2">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C2DC7889-4537-4EA1-8B7E-3B1E25B6DE4C}">
      <dsp:nvSpPr>
        <dsp:cNvPr id="0" name=""/>
        <dsp:cNvSpPr/>
      </dsp:nvSpPr>
      <dsp:spPr>
        <a:xfrm>
          <a:off x="5091680" y="927885"/>
          <a:ext cx="1384784" cy="1095904"/>
        </a:xfrm>
        <a:prstGeom prst="chevron">
          <a:avLst>
            <a:gd name="adj" fmla="val 70610"/>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w="9525" cap="flat" cmpd="sng" algn="ctr">
          <a:solidFill>
            <a:schemeClr val="accent3">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B46F8A2D-B8E9-481F-97F6-8D8A2A54017A}">
      <dsp:nvSpPr>
        <dsp:cNvPr id="0" name=""/>
        <dsp:cNvSpPr/>
      </dsp:nvSpPr>
      <dsp:spPr>
        <a:xfrm>
          <a:off x="98960" y="1037475"/>
          <a:ext cx="5994814" cy="876723"/>
        </a:xfrm>
        <a:prstGeom prst="rect">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1">
          <a:scrgbClr r="0" g="0" b="0"/>
        </a:fillRef>
        <a:effectRef idx="2">
          <a:scrgbClr r="0" g="0" b="0"/>
        </a:effectRef>
        <a:fontRef idx="minor"/>
      </dsp:style>
      <dsp:txBody>
        <a:bodyPr spcFirstLastPara="0" vert="horz" wrap="square" lIns="66040" tIns="66040" rIns="66040" bIns="66040" numCol="1" spcCol="1270" rtlCol="0" anchor="ctr" anchorCtr="0">
          <a:noAutofit/>
        </a:bodyPr>
        <a:lstStyle/>
        <a:p>
          <a:pPr marL="0" lvl="0" indent="0" algn="l" defTabSz="1155700" rtl="0">
            <a:lnSpc>
              <a:spcPct val="90000"/>
            </a:lnSpc>
            <a:spcBef>
              <a:spcPct val="0"/>
            </a:spcBef>
            <a:spcAft>
              <a:spcPct val="35000"/>
            </a:spcAft>
            <a:buNone/>
          </a:pPr>
          <a:r>
            <a:rPr lang="da-DK" sz="2600" b="1" kern="1200" noProof="1"/>
            <a:t>Deltag med energi og et åbent sind</a:t>
          </a:r>
        </a:p>
      </dsp:txBody>
      <dsp:txXfrm>
        <a:off x="98960" y="1037475"/>
        <a:ext cx="5994814" cy="876723"/>
      </dsp:txXfrm>
    </dsp:sp>
    <dsp:sp modelId="{A4E32358-9FAF-4554-AC0F-5ED0792D2EF5}">
      <dsp:nvSpPr>
        <dsp:cNvPr id="0" name=""/>
        <dsp:cNvSpPr/>
      </dsp:nvSpPr>
      <dsp:spPr>
        <a:xfrm>
          <a:off x="98960" y="2142153"/>
          <a:ext cx="5917882" cy="537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rtlCol="0" anchor="b" anchorCtr="0">
          <a:noAutofit/>
        </a:bodyPr>
        <a:lstStyle/>
        <a:p>
          <a:pPr marL="0" lvl="0" indent="0" algn="l" defTabSz="1155700" rtl="0">
            <a:lnSpc>
              <a:spcPct val="90000"/>
            </a:lnSpc>
            <a:spcBef>
              <a:spcPct val="0"/>
            </a:spcBef>
            <a:spcAft>
              <a:spcPct val="35000"/>
            </a:spcAft>
            <a:buNone/>
          </a:pPr>
          <a:r>
            <a:rPr lang="da-DK" sz="2600" kern="1200" noProof="1"/>
            <a:t>Trin 2</a:t>
          </a:r>
        </a:p>
      </dsp:txBody>
      <dsp:txXfrm>
        <a:off x="98960" y="2142153"/>
        <a:ext cx="5917882" cy="537989"/>
      </dsp:txXfrm>
    </dsp:sp>
    <dsp:sp modelId="{694975F8-4C8F-474E-82FD-B2D3B38E3CE9}">
      <dsp:nvSpPr>
        <dsp:cNvPr id="0" name=""/>
        <dsp:cNvSpPr/>
      </dsp:nvSpPr>
      <dsp:spPr>
        <a:xfrm>
          <a:off x="98960" y="2680142"/>
          <a:ext cx="1384784" cy="1095904"/>
        </a:xfrm>
        <a:prstGeom prst="chevron">
          <a:avLst>
            <a:gd name="adj" fmla="val 7061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flat" cmpd="sng" algn="ctr">
          <a:solidFill>
            <a:schemeClr val="accent4">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3461506E-F2BB-405D-A55B-BEB6F1374518}">
      <dsp:nvSpPr>
        <dsp:cNvPr id="0" name=""/>
        <dsp:cNvSpPr/>
      </dsp:nvSpPr>
      <dsp:spPr>
        <a:xfrm>
          <a:off x="930751" y="2680142"/>
          <a:ext cx="1384784" cy="1095904"/>
        </a:xfrm>
        <a:prstGeom prst="chevron">
          <a:avLst>
            <a:gd name="adj" fmla="val 70610"/>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w="9525" cap="flat" cmpd="sng" algn="ctr">
          <a:solidFill>
            <a:schemeClr val="accent5">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B43EA23D-813A-4C2D-A537-8243C507CEB5}">
      <dsp:nvSpPr>
        <dsp:cNvPr id="0" name=""/>
        <dsp:cNvSpPr/>
      </dsp:nvSpPr>
      <dsp:spPr>
        <a:xfrm>
          <a:off x="1763200" y="2680142"/>
          <a:ext cx="1384784" cy="1095904"/>
        </a:xfrm>
        <a:prstGeom prst="chevron">
          <a:avLst>
            <a:gd name="adj" fmla="val 7061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w="9525" cap="flat" cmpd="sng" algn="ctr">
          <a:solidFill>
            <a:schemeClr val="accent6">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9B2EDFA1-E5EE-473E-86DC-A299D77CF06C}">
      <dsp:nvSpPr>
        <dsp:cNvPr id="0" name=""/>
        <dsp:cNvSpPr/>
      </dsp:nvSpPr>
      <dsp:spPr>
        <a:xfrm>
          <a:off x="2594991" y="2680142"/>
          <a:ext cx="1384784" cy="1095904"/>
        </a:xfrm>
        <a:prstGeom prst="chevron">
          <a:avLst>
            <a:gd name="adj" fmla="val 7061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w="9525" cap="flat" cmpd="sng" algn="ctr">
          <a:solidFill>
            <a:schemeClr val="accent2">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99CDA10C-4B9C-4F99-9CE8-2F50B1F51829}">
      <dsp:nvSpPr>
        <dsp:cNvPr id="0" name=""/>
        <dsp:cNvSpPr/>
      </dsp:nvSpPr>
      <dsp:spPr>
        <a:xfrm>
          <a:off x="3427440" y="2680142"/>
          <a:ext cx="1384784" cy="1095904"/>
        </a:xfrm>
        <a:prstGeom prst="chevron">
          <a:avLst>
            <a:gd name="adj" fmla="val 70610"/>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w="9525" cap="flat" cmpd="sng" algn="ctr">
          <a:solidFill>
            <a:schemeClr val="accent3">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A7A25454-564F-41D3-9BE8-A358F92A3958}">
      <dsp:nvSpPr>
        <dsp:cNvPr id="0" name=""/>
        <dsp:cNvSpPr/>
      </dsp:nvSpPr>
      <dsp:spPr>
        <a:xfrm>
          <a:off x="4259231" y="2680142"/>
          <a:ext cx="1384784" cy="1095904"/>
        </a:xfrm>
        <a:prstGeom prst="chevron">
          <a:avLst>
            <a:gd name="adj" fmla="val 7061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flat" cmpd="sng" algn="ctr">
          <a:solidFill>
            <a:schemeClr val="accent4">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8F9A76A5-9999-4ECA-A9FA-4698A1E4CE80}">
      <dsp:nvSpPr>
        <dsp:cNvPr id="0" name=""/>
        <dsp:cNvSpPr/>
      </dsp:nvSpPr>
      <dsp:spPr>
        <a:xfrm>
          <a:off x="5091680" y="2680142"/>
          <a:ext cx="1384784" cy="1095904"/>
        </a:xfrm>
        <a:prstGeom prst="chevron">
          <a:avLst>
            <a:gd name="adj" fmla="val 70610"/>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w="9525" cap="flat" cmpd="sng" algn="ctr">
          <a:solidFill>
            <a:schemeClr val="accent5">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E32532E9-08CE-4B0A-BCE0-D0BA22A7E592}">
      <dsp:nvSpPr>
        <dsp:cNvPr id="0" name=""/>
        <dsp:cNvSpPr/>
      </dsp:nvSpPr>
      <dsp:spPr>
        <a:xfrm>
          <a:off x="98960" y="2789732"/>
          <a:ext cx="5994814" cy="876723"/>
        </a:xfrm>
        <a:prstGeom prst="rect">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1">
          <a:scrgbClr r="0" g="0" b="0"/>
        </a:fillRef>
        <a:effectRef idx="2">
          <a:scrgbClr r="0" g="0" b="0"/>
        </a:effectRef>
        <a:fontRef idx="minor"/>
      </dsp:style>
      <dsp:txBody>
        <a:bodyPr spcFirstLastPara="0" vert="horz" wrap="square" lIns="66040" tIns="66040" rIns="66040" bIns="66040" numCol="1" spcCol="1270" rtlCol="0" anchor="ctr" anchorCtr="0">
          <a:noAutofit/>
        </a:bodyPr>
        <a:lstStyle/>
        <a:p>
          <a:pPr marL="0" lvl="0" indent="0" algn="l" defTabSz="1155700" rtl="0">
            <a:lnSpc>
              <a:spcPct val="90000"/>
            </a:lnSpc>
            <a:spcBef>
              <a:spcPct val="0"/>
            </a:spcBef>
            <a:spcAft>
              <a:spcPct val="35000"/>
            </a:spcAft>
            <a:buNone/>
          </a:pPr>
          <a:r>
            <a:rPr lang="da-DK" sz="2600" b="1" kern="1200" noProof="1"/>
            <a:t>Slap af og hyg jer</a:t>
          </a:r>
        </a:p>
      </dsp:txBody>
      <dsp:txXfrm>
        <a:off x="98960" y="2789732"/>
        <a:ext cx="5994814" cy="876723"/>
      </dsp:txXfrm>
    </dsp:sp>
    <dsp:sp modelId="{6942386B-9CB3-42BD-8359-D4983AE6BE94}">
      <dsp:nvSpPr>
        <dsp:cNvPr id="0" name=""/>
        <dsp:cNvSpPr/>
      </dsp:nvSpPr>
      <dsp:spPr>
        <a:xfrm>
          <a:off x="98960" y="3894410"/>
          <a:ext cx="5917882" cy="5379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rtlCol="0" anchor="b" anchorCtr="0">
          <a:noAutofit/>
        </a:bodyPr>
        <a:lstStyle/>
        <a:p>
          <a:pPr marL="0" lvl="0" indent="0" algn="l" defTabSz="1155700" rtl="0">
            <a:lnSpc>
              <a:spcPct val="90000"/>
            </a:lnSpc>
            <a:spcBef>
              <a:spcPct val="0"/>
            </a:spcBef>
            <a:spcAft>
              <a:spcPct val="35000"/>
            </a:spcAft>
            <a:buNone/>
          </a:pPr>
          <a:r>
            <a:rPr lang="da-DK" sz="2600" kern="1200" noProof="1"/>
            <a:t>Trin 3</a:t>
          </a:r>
        </a:p>
      </dsp:txBody>
      <dsp:txXfrm>
        <a:off x="98960" y="3894410"/>
        <a:ext cx="5917882" cy="537989"/>
      </dsp:txXfrm>
    </dsp:sp>
    <dsp:sp modelId="{F0B1E947-A6D5-46E6-8DF3-38B6CD902A99}">
      <dsp:nvSpPr>
        <dsp:cNvPr id="0" name=""/>
        <dsp:cNvSpPr/>
      </dsp:nvSpPr>
      <dsp:spPr>
        <a:xfrm>
          <a:off x="98960" y="4432400"/>
          <a:ext cx="1384784" cy="1095904"/>
        </a:xfrm>
        <a:prstGeom prst="chevron">
          <a:avLst>
            <a:gd name="adj" fmla="val 7061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w="9525" cap="flat" cmpd="sng" algn="ctr">
          <a:solidFill>
            <a:schemeClr val="accent6">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797D383C-06AE-488E-BDDF-404AF7FBEC48}">
      <dsp:nvSpPr>
        <dsp:cNvPr id="0" name=""/>
        <dsp:cNvSpPr/>
      </dsp:nvSpPr>
      <dsp:spPr>
        <a:xfrm>
          <a:off x="930751" y="4432400"/>
          <a:ext cx="1384784" cy="1095904"/>
        </a:xfrm>
        <a:prstGeom prst="chevron">
          <a:avLst>
            <a:gd name="adj" fmla="val 7061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w="9525" cap="flat" cmpd="sng" algn="ctr">
          <a:solidFill>
            <a:schemeClr val="accent2">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D991157B-C2C1-4888-B216-C7ADFB07A709}">
      <dsp:nvSpPr>
        <dsp:cNvPr id="0" name=""/>
        <dsp:cNvSpPr/>
      </dsp:nvSpPr>
      <dsp:spPr>
        <a:xfrm>
          <a:off x="1763200" y="4432400"/>
          <a:ext cx="1384784" cy="1095904"/>
        </a:xfrm>
        <a:prstGeom prst="chevron">
          <a:avLst>
            <a:gd name="adj" fmla="val 70610"/>
          </a:avLst>
        </a:prstGeom>
        <a:blipFill>
          <a:blip xmlns:r="http://schemas.openxmlformats.org/officeDocument/2006/relationships" r:embed="rId1">
            <a:duotone>
              <a:schemeClr val="accent3">
                <a:hueOff val="0"/>
                <a:satOff val="0"/>
                <a:lumOff val="0"/>
                <a:alphaOff val="0"/>
                <a:shade val="74000"/>
                <a:satMod val="130000"/>
                <a:lumMod val="90000"/>
              </a:schemeClr>
              <a:schemeClr val="accent3">
                <a:hueOff val="0"/>
                <a:satOff val="0"/>
                <a:lumOff val="0"/>
                <a:alphaOff val="0"/>
                <a:tint val="94000"/>
                <a:satMod val="120000"/>
                <a:lumMod val="104000"/>
              </a:schemeClr>
            </a:duotone>
          </a:blip>
          <a:tile tx="0" ty="0" sx="100000" sy="100000" flip="none" algn="tl"/>
        </a:blipFill>
        <a:ln w="9525" cap="flat" cmpd="sng" algn="ctr">
          <a:solidFill>
            <a:schemeClr val="accent3">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E3334218-EB00-497D-B4E5-25842E5B4CD8}">
      <dsp:nvSpPr>
        <dsp:cNvPr id="0" name=""/>
        <dsp:cNvSpPr/>
      </dsp:nvSpPr>
      <dsp:spPr>
        <a:xfrm>
          <a:off x="2594991" y="4432400"/>
          <a:ext cx="1384784" cy="1095904"/>
        </a:xfrm>
        <a:prstGeom prst="chevron">
          <a:avLst>
            <a:gd name="adj" fmla="val 70610"/>
          </a:avLst>
        </a:prstGeom>
        <a:blipFill>
          <a:blip xmlns:r="http://schemas.openxmlformats.org/officeDocument/2006/relationships" r:embed="rId1">
            <a:duotone>
              <a:schemeClr val="accent4">
                <a:hueOff val="0"/>
                <a:satOff val="0"/>
                <a:lumOff val="0"/>
                <a:alphaOff val="0"/>
                <a:shade val="74000"/>
                <a:satMod val="130000"/>
                <a:lumMod val="90000"/>
              </a:schemeClr>
              <a:schemeClr val="accent4">
                <a:hueOff val="0"/>
                <a:satOff val="0"/>
                <a:lumOff val="0"/>
                <a:alphaOff val="0"/>
                <a:tint val="94000"/>
                <a:satMod val="120000"/>
                <a:lumMod val="104000"/>
              </a:schemeClr>
            </a:duotone>
          </a:blip>
          <a:tile tx="0" ty="0" sx="100000" sy="100000" flip="none" algn="tl"/>
        </a:blipFill>
        <a:ln w="9525" cap="flat" cmpd="sng" algn="ctr">
          <a:solidFill>
            <a:schemeClr val="accent4">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20F9E2D2-B621-4521-9646-440AB7497F1F}">
      <dsp:nvSpPr>
        <dsp:cNvPr id="0" name=""/>
        <dsp:cNvSpPr/>
      </dsp:nvSpPr>
      <dsp:spPr>
        <a:xfrm>
          <a:off x="3427440" y="4432400"/>
          <a:ext cx="1384784" cy="1095904"/>
        </a:xfrm>
        <a:prstGeom prst="chevron">
          <a:avLst>
            <a:gd name="adj" fmla="val 70610"/>
          </a:avLst>
        </a:prstGeom>
        <a:blipFill>
          <a:blip xmlns:r="http://schemas.openxmlformats.org/officeDocument/2006/relationships" r:embed="rId1">
            <a:duotone>
              <a:schemeClr val="accent5">
                <a:hueOff val="0"/>
                <a:satOff val="0"/>
                <a:lumOff val="0"/>
                <a:alphaOff val="0"/>
                <a:shade val="74000"/>
                <a:satMod val="130000"/>
                <a:lumMod val="90000"/>
              </a:schemeClr>
              <a:schemeClr val="accent5">
                <a:hueOff val="0"/>
                <a:satOff val="0"/>
                <a:lumOff val="0"/>
                <a:alphaOff val="0"/>
                <a:tint val="94000"/>
                <a:satMod val="120000"/>
                <a:lumMod val="104000"/>
              </a:schemeClr>
            </a:duotone>
          </a:blip>
          <a:tile tx="0" ty="0" sx="100000" sy="100000" flip="none" algn="tl"/>
        </a:blipFill>
        <a:ln w="9525" cap="flat" cmpd="sng" algn="ctr">
          <a:solidFill>
            <a:schemeClr val="accent5">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C8022930-DC19-4D8D-99CA-22B6F67B4F8C}">
      <dsp:nvSpPr>
        <dsp:cNvPr id="0" name=""/>
        <dsp:cNvSpPr/>
      </dsp:nvSpPr>
      <dsp:spPr>
        <a:xfrm>
          <a:off x="4259231" y="4432400"/>
          <a:ext cx="1384784" cy="1095904"/>
        </a:xfrm>
        <a:prstGeom prst="chevron">
          <a:avLst>
            <a:gd name="adj" fmla="val 70610"/>
          </a:avLst>
        </a:prstGeom>
        <a:blipFill>
          <a:blip xmlns:r="http://schemas.openxmlformats.org/officeDocument/2006/relationships" r:embed="rId1">
            <a:duotone>
              <a:schemeClr val="accent6">
                <a:hueOff val="0"/>
                <a:satOff val="0"/>
                <a:lumOff val="0"/>
                <a:alphaOff val="0"/>
                <a:shade val="74000"/>
                <a:satMod val="130000"/>
                <a:lumMod val="90000"/>
              </a:schemeClr>
              <a:schemeClr val="accent6">
                <a:hueOff val="0"/>
                <a:satOff val="0"/>
                <a:lumOff val="0"/>
                <a:alphaOff val="0"/>
                <a:tint val="94000"/>
                <a:satMod val="120000"/>
                <a:lumMod val="104000"/>
              </a:schemeClr>
            </a:duotone>
          </a:blip>
          <a:tile tx="0" ty="0" sx="100000" sy="100000" flip="none" algn="tl"/>
        </a:blipFill>
        <a:ln w="9525" cap="flat" cmpd="sng" algn="ctr">
          <a:solidFill>
            <a:schemeClr val="accent6">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09D53426-11B8-4B93-9FA7-2E1EF814C7CC}">
      <dsp:nvSpPr>
        <dsp:cNvPr id="0" name=""/>
        <dsp:cNvSpPr/>
      </dsp:nvSpPr>
      <dsp:spPr>
        <a:xfrm>
          <a:off x="5091680" y="4432400"/>
          <a:ext cx="1384784" cy="1095904"/>
        </a:xfrm>
        <a:prstGeom prst="chevron">
          <a:avLst>
            <a:gd name="adj" fmla="val 70610"/>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w="9525" cap="flat" cmpd="sng" algn="ctr">
          <a:solidFill>
            <a:schemeClr val="accent2">
              <a:hueOff val="0"/>
              <a:satOff val="0"/>
              <a:lumOff val="0"/>
              <a:alphaOff val="0"/>
            </a:schemeClr>
          </a:solidFill>
          <a:prstDash val="solid"/>
        </a:ln>
        <a:effectLst>
          <a:outerShdw blurRad="38100" dist="25400" dir="5400000" rotWithShape="0">
            <a:srgbClr val="000000">
              <a:alpha val="60000"/>
            </a:srgbClr>
          </a:outerShdw>
        </a:effectLst>
      </dsp:spPr>
      <dsp:style>
        <a:lnRef idx="1">
          <a:scrgbClr r="0" g="0" b="0"/>
        </a:lnRef>
        <a:fillRef idx="3">
          <a:scrgbClr r="0" g="0" b="0"/>
        </a:fillRef>
        <a:effectRef idx="3">
          <a:scrgbClr r="0" g="0" b="0"/>
        </a:effectRef>
        <a:fontRef idx="minor">
          <a:schemeClr val="lt1"/>
        </a:fontRef>
      </dsp:style>
    </dsp:sp>
    <dsp:sp modelId="{7D1CCBD6-3740-4106-ACAE-D6E331C7E2C9}">
      <dsp:nvSpPr>
        <dsp:cNvPr id="0" name=""/>
        <dsp:cNvSpPr/>
      </dsp:nvSpPr>
      <dsp:spPr>
        <a:xfrm>
          <a:off x="98960" y="4541990"/>
          <a:ext cx="5994814" cy="876723"/>
        </a:xfrm>
        <a:prstGeom prst="rect">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innerShdw blurRad="25400" dist="12700" dir="13500000">
            <a:srgbClr val="000000">
              <a:alpha val="45000"/>
            </a:srgbClr>
          </a:innerShdw>
        </a:effectLst>
      </dsp:spPr>
      <dsp:style>
        <a:lnRef idx="1">
          <a:scrgbClr r="0" g="0" b="0"/>
        </a:lnRef>
        <a:fillRef idx="1">
          <a:scrgbClr r="0" g="0" b="0"/>
        </a:fillRef>
        <a:effectRef idx="2">
          <a:scrgbClr r="0" g="0" b="0"/>
        </a:effectRef>
        <a:fontRef idx="minor"/>
      </dsp:style>
      <dsp:txBody>
        <a:bodyPr spcFirstLastPara="0" vert="horz" wrap="square" lIns="66040" tIns="66040" rIns="66040" bIns="66040" numCol="1" spcCol="1270" rtlCol="0" anchor="ctr" anchorCtr="0">
          <a:noAutofit/>
        </a:bodyPr>
        <a:lstStyle/>
        <a:p>
          <a:pPr marL="0" lvl="0" indent="0" algn="l" defTabSz="1155700" rtl="0">
            <a:lnSpc>
              <a:spcPct val="90000"/>
            </a:lnSpc>
            <a:spcBef>
              <a:spcPct val="0"/>
            </a:spcBef>
            <a:spcAft>
              <a:spcPct val="35000"/>
            </a:spcAft>
            <a:buNone/>
          </a:pPr>
          <a:r>
            <a:rPr lang="da-DK" sz="2600" b="1" kern="1200" noProof="1"/>
            <a:t>Evaluer og kom med input til næste års weekend</a:t>
          </a:r>
        </a:p>
      </dsp:txBody>
      <dsp:txXfrm>
        <a:off x="98960" y="4541990"/>
        <a:ext cx="5994814" cy="876723"/>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5F1CF908-B9F8-4D75-9563-AB61F9135D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da-DK" noProof="1"/>
          </a:p>
        </p:txBody>
      </p:sp>
      <p:sp>
        <p:nvSpPr>
          <p:cNvPr id="3" name="Pladsholder til dato 2">
            <a:extLst>
              <a:ext uri="{FF2B5EF4-FFF2-40B4-BE49-F238E27FC236}">
                <a16:creationId xmlns:a16="http://schemas.microsoft.com/office/drawing/2014/main" id="{9FDEC0F2-C9ED-4E40-9090-1AABA509E0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6FC954D-2D64-429D-8918-4E0EAD564619}" type="datetime1">
              <a:rPr lang="da-DK" noProof="1" dirty="0" smtClean="0"/>
              <a:t>27-03-2026</a:t>
            </a:fld>
            <a:endParaRPr lang="da-DK" noProof="1"/>
          </a:p>
        </p:txBody>
      </p:sp>
      <p:sp>
        <p:nvSpPr>
          <p:cNvPr id="4" name="Pladsholder til sidefod 3">
            <a:extLst>
              <a:ext uri="{FF2B5EF4-FFF2-40B4-BE49-F238E27FC236}">
                <a16:creationId xmlns:a16="http://schemas.microsoft.com/office/drawing/2014/main" id="{E2343BCB-1A9C-419E-A510-1B43D44FD1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a-DK" noProof="1"/>
          </a:p>
        </p:txBody>
      </p:sp>
      <p:sp>
        <p:nvSpPr>
          <p:cNvPr id="5" name="Pladsholder til slidenummer 4">
            <a:extLst>
              <a:ext uri="{FF2B5EF4-FFF2-40B4-BE49-F238E27FC236}">
                <a16:creationId xmlns:a16="http://schemas.microsoft.com/office/drawing/2014/main" id="{0D2ECDCF-FA4F-4A45-8FAD-9C923EE306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3DA0F0C-BE24-43A8-A6ED-60EC67C28C43}" type="slidenum">
              <a:rPr lang="da-DK" noProof="1" dirty="0" smtClean="0"/>
              <a:t>‹nr.›</a:t>
            </a:fld>
            <a:endParaRPr lang="da-DK" noProof="1"/>
          </a:p>
        </p:txBody>
      </p:sp>
    </p:spTree>
    <p:extLst>
      <p:ext uri="{BB962C8B-B14F-4D97-AF65-F5344CB8AC3E}">
        <p14:creationId xmlns:p14="http://schemas.microsoft.com/office/powerpoint/2010/main" val="9790895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da-DK" noProof="1"/>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73458BDC-BC29-4C77-B199-E6EB0D9292A5}" type="datetime1">
              <a:rPr lang="da-DK" noProof="1" dirty="0" smtClean="0"/>
              <a:t>27-03-2026</a:t>
            </a:fld>
            <a:endParaRPr lang="da-DK" noProof="1"/>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da-DK" noProof="1"/>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da-DK" noProof="1"/>
              <a:t>Klik for at redigere i master</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a-DK" noProof="1"/>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6BA3186-490C-4963-9CE5-58096C2F0BE5}" type="slidenum">
              <a:rPr lang="da-DK" noProof="1" dirty="0" smtClean="0"/>
              <a:t>‹nr.›</a:t>
            </a:fld>
            <a:endParaRPr lang="da-DK" noProof="1"/>
          </a:p>
        </p:txBody>
      </p:sp>
    </p:spTree>
    <p:extLst>
      <p:ext uri="{BB962C8B-B14F-4D97-AF65-F5344CB8AC3E}">
        <p14:creationId xmlns:p14="http://schemas.microsoft.com/office/powerpoint/2010/main" val="9720641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noProof="1"/>
          </a:p>
        </p:txBody>
      </p:sp>
      <p:sp>
        <p:nvSpPr>
          <p:cNvPr id="4" name="Pladsholder til slidenummer 3"/>
          <p:cNvSpPr>
            <a:spLocks noGrp="1"/>
          </p:cNvSpPr>
          <p:nvPr>
            <p:ph type="sldNum" sz="quarter" idx="5"/>
          </p:nvPr>
        </p:nvSpPr>
        <p:spPr/>
        <p:txBody>
          <a:bodyPr rtlCol="0"/>
          <a:lstStyle/>
          <a:p>
            <a:pPr rtl="0"/>
            <a:fld id="{F6BA3186-490C-4963-9CE5-58096C2F0BE5}" type="slidenum">
              <a:rPr lang="da-DK" noProof="1" dirty="0" smtClean="0"/>
              <a:t>1</a:t>
            </a:fld>
            <a:endParaRPr lang="da-DK" noProof="1"/>
          </a:p>
        </p:txBody>
      </p:sp>
    </p:spTree>
    <p:extLst>
      <p:ext uri="{BB962C8B-B14F-4D97-AF65-F5344CB8AC3E}">
        <p14:creationId xmlns:p14="http://schemas.microsoft.com/office/powerpoint/2010/main" val="2767789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noProof="1"/>
          </a:p>
        </p:txBody>
      </p:sp>
      <p:sp>
        <p:nvSpPr>
          <p:cNvPr id="4" name="Pladsholder til slidenummer 3"/>
          <p:cNvSpPr>
            <a:spLocks noGrp="1"/>
          </p:cNvSpPr>
          <p:nvPr>
            <p:ph type="sldNum" sz="quarter" idx="5"/>
          </p:nvPr>
        </p:nvSpPr>
        <p:spPr/>
        <p:txBody>
          <a:bodyPr rtlCol="0"/>
          <a:lstStyle/>
          <a:p>
            <a:pPr rtl="0"/>
            <a:fld id="{F6BA3186-490C-4963-9CE5-58096C2F0BE5}" type="slidenum">
              <a:rPr lang="da-DK" noProof="1" dirty="0" smtClean="0"/>
              <a:t>2</a:t>
            </a:fld>
            <a:endParaRPr lang="da-DK" noProof="1"/>
          </a:p>
        </p:txBody>
      </p:sp>
    </p:spTree>
    <p:extLst>
      <p:ext uri="{BB962C8B-B14F-4D97-AF65-F5344CB8AC3E}">
        <p14:creationId xmlns:p14="http://schemas.microsoft.com/office/powerpoint/2010/main" val="3081001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54108-4CC3-7644-6F05-FE4D2168913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E15EAAA-9A43-99BE-5413-A11D6DEAFC6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4CBE79A-3C3B-8F31-E0AE-391A04BD3997}"/>
              </a:ext>
            </a:extLst>
          </p:cNvPr>
          <p:cNvSpPr>
            <a:spLocks noGrp="1"/>
          </p:cNvSpPr>
          <p:nvPr>
            <p:ph type="body" idx="1"/>
          </p:nvPr>
        </p:nvSpPr>
        <p:spPr/>
        <p:txBody>
          <a:bodyPr rtlCol="0"/>
          <a:lstStyle/>
          <a:p>
            <a:pPr rtl="0"/>
            <a:endParaRPr lang="da-DK" noProof="1"/>
          </a:p>
        </p:txBody>
      </p:sp>
      <p:sp>
        <p:nvSpPr>
          <p:cNvPr id="4" name="Pladsholder til slidenummer 3">
            <a:extLst>
              <a:ext uri="{FF2B5EF4-FFF2-40B4-BE49-F238E27FC236}">
                <a16:creationId xmlns:a16="http://schemas.microsoft.com/office/drawing/2014/main" id="{A485ED4A-8C17-1CF9-3ABD-158DD54DF3DB}"/>
              </a:ext>
            </a:extLst>
          </p:cNvPr>
          <p:cNvSpPr>
            <a:spLocks noGrp="1"/>
          </p:cNvSpPr>
          <p:nvPr>
            <p:ph type="sldNum" sz="quarter" idx="5"/>
          </p:nvPr>
        </p:nvSpPr>
        <p:spPr/>
        <p:txBody>
          <a:bodyPr rtlCol="0"/>
          <a:lstStyle/>
          <a:p>
            <a:pPr rtl="0"/>
            <a:fld id="{F6BA3186-490C-4963-9CE5-58096C2F0BE5}" type="slidenum">
              <a:rPr lang="da-DK" noProof="1" dirty="0" smtClean="0"/>
              <a:t>3</a:t>
            </a:fld>
            <a:endParaRPr lang="da-DK" noProof="1"/>
          </a:p>
        </p:txBody>
      </p:sp>
    </p:spTree>
    <p:extLst>
      <p:ext uri="{BB962C8B-B14F-4D97-AF65-F5344CB8AC3E}">
        <p14:creationId xmlns:p14="http://schemas.microsoft.com/office/powerpoint/2010/main" val="4006790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1F8DA-9F0C-14DC-D2E0-877FDDD89DA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0F6E8EE-AF59-3697-E320-08075039A0A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4D961B0-E41D-FF31-304E-23918057CD32}"/>
              </a:ext>
            </a:extLst>
          </p:cNvPr>
          <p:cNvSpPr>
            <a:spLocks noGrp="1"/>
          </p:cNvSpPr>
          <p:nvPr>
            <p:ph type="body" idx="1"/>
          </p:nvPr>
        </p:nvSpPr>
        <p:spPr/>
        <p:txBody>
          <a:bodyPr rtlCol="0"/>
          <a:lstStyle/>
          <a:p>
            <a:pPr rtl="0"/>
            <a:endParaRPr lang="da-DK" noProof="1"/>
          </a:p>
        </p:txBody>
      </p:sp>
      <p:sp>
        <p:nvSpPr>
          <p:cNvPr id="4" name="Pladsholder til slidenummer 3">
            <a:extLst>
              <a:ext uri="{FF2B5EF4-FFF2-40B4-BE49-F238E27FC236}">
                <a16:creationId xmlns:a16="http://schemas.microsoft.com/office/drawing/2014/main" id="{2344ECAE-A416-5BA3-72B7-0DE609B9D6B4}"/>
              </a:ext>
            </a:extLst>
          </p:cNvPr>
          <p:cNvSpPr>
            <a:spLocks noGrp="1"/>
          </p:cNvSpPr>
          <p:nvPr>
            <p:ph type="sldNum" sz="quarter" idx="5"/>
          </p:nvPr>
        </p:nvSpPr>
        <p:spPr/>
        <p:txBody>
          <a:bodyPr rtlCol="0"/>
          <a:lstStyle/>
          <a:p>
            <a:pPr rtl="0"/>
            <a:fld id="{F6BA3186-490C-4963-9CE5-58096C2F0BE5}" type="slidenum">
              <a:rPr lang="da-DK" noProof="1" dirty="0" smtClean="0"/>
              <a:t>4</a:t>
            </a:fld>
            <a:endParaRPr lang="da-DK" noProof="1"/>
          </a:p>
        </p:txBody>
      </p:sp>
    </p:spTree>
    <p:extLst>
      <p:ext uri="{BB962C8B-B14F-4D97-AF65-F5344CB8AC3E}">
        <p14:creationId xmlns:p14="http://schemas.microsoft.com/office/powerpoint/2010/main" val="1305195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noProof="1"/>
          </a:p>
        </p:txBody>
      </p:sp>
      <p:sp>
        <p:nvSpPr>
          <p:cNvPr id="4" name="Pladsholder til slidenummer 3"/>
          <p:cNvSpPr>
            <a:spLocks noGrp="1"/>
          </p:cNvSpPr>
          <p:nvPr>
            <p:ph type="sldNum" sz="quarter" idx="5"/>
          </p:nvPr>
        </p:nvSpPr>
        <p:spPr/>
        <p:txBody>
          <a:bodyPr rtlCol="0"/>
          <a:lstStyle/>
          <a:p>
            <a:pPr rtl="0"/>
            <a:fld id="{F6BA3186-490C-4963-9CE5-58096C2F0BE5}" type="slidenum">
              <a:rPr lang="da-DK" noProof="1" dirty="0" smtClean="0"/>
              <a:t>13</a:t>
            </a:fld>
            <a:endParaRPr lang="da-DK" noProof="1"/>
          </a:p>
        </p:txBody>
      </p:sp>
    </p:spTree>
    <p:extLst>
      <p:ext uri="{BB962C8B-B14F-4D97-AF65-F5344CB8AC3E}">
        <p14:creationId xmlns:p14="http://schemas.microsoft.com/office/powerpoint/2010/main" val="1014233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noProof="1"/>
          </a:p>
        </p:txBody>
      </p:sp>
      <p:sp>
        <p:nvSpPr>
          <p:cNvPr id="4" name="Pladsholder til slidenummer 3"/>
          <p:cNvSpPr>
            <a:spLocks noGrp="1"/>
          </p:cNvSpPr>
          <p:nvPr>
            <p:ph type="sldNum" sz="quarter" idx="5"/>
          </p:nvPr>
        </p:nvSpPr>
        <p:spPr/>
        <p:txBody>
          <a:bodyPr rtlCol="0"/>
          <a:lstStyle/>
          <a:p>
            <a:pPr rtl="0"/>
            <a:fld id="{F6BA3186-490C-4963-9CE5-58096C2F0BE5}" type="slidenum">
              <a:rPr lang="da-DK" noProof="1" dirty="0" smtClean="0"/>
              <a:t>14</a:t>
            </a:fld>
            <a:endParaRPr lang="da-DK" noProof="1"/>
          </a:p>
        </p:txBody>
      </p:sp>
    </p:spTree>
    <p:extLst>
      <p:ext uri="{BB962C8B-B14F-4D97-AF65-F5344CB8AC3E}">
        <p14:creationId xmlns:p14="http://schemas.microsoft.com/office/powerpoint/2010/main" val="27167729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pic>
        <p:nvPicPr>
          <p:cNvPr id="9" name="Billede 8" descr="HD-PanelTitle-GrommetsCombined.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Titel 1"/>
          <p:cNvSpPr>
            <a:spLocks noGrp="1"/>
          </p:cNvSpPr>
          <p:nvPr>
            <p:ph type="ctrTitle"/>
          </p:nvPr>
        </p:nvSpPr>
        <p:spPr>
          <a:xfrm>
            <a:off x="2692398" y="1871131"/>
            <a:ext cx="6815669" cy="1515533"/>
          </a:xfrm>
        </p:spPr>
        <p:txBody>
          <a:bodyPr rtlCol="0" anchor="b">
            <a:noAutofit/>
          </a:bodyPr>
          <a:lstStyle>
            <a:lvl1pPr algn="ctr">
              <a:defRPr sz="5400">
                <a:effectLst/>
              </a:defRPr>
            </a:lvl1pPr>
          </a:lstStyle>
          <a:p>
            <a:pPr rtl="0"/>
            <a:r>
              <a:rPr lang="da-DK" noProof="1"/>
              <a:t>Klik for at redigere titeltypografien i masteren</a:t>
            </a:r>
          </a:p>
        </p:txBody>
      </p:sp>
      <p:sp>
        <p:nvSpPr>
          <p:cNvPr id="3" name="Undertitel 2"/>
          <p:cNvSpPr>
            <a:spLocks noGrp="1"/>
          </p:cNvSpPr>
          <p:nvPr>
            <p:ph type="subTitle" idx="1"/>
          </p:nvPr>
        </p:nvSpPr>
        <p:spPr>
          <a:xfrm>
            <a:off x="2692398" y="3657597"/>
            <a:ext cx="6815669" cy="1320802"/>
          </a:xfrm>
        </p:spPr>
        <p:txBody>
          <a:bodyPr rtlCol="0"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da-DK" noProof="1"/>
              <a:t>Klik for at redigere undertiteltypografien i masteren</a:t>
            </a:r>
          </a:p>
        </p:txBody>
      </p:sp>
      <p:sp>
        <p:nvSpPr>
          <p:cNvPr id="4" name="Pladsholder til dato 3"/>
          <p:cNvSpPr>
            <a:spLocks noGrp="1"/>
          </p:cNvSpPr>
          <p:nvPr>
            <p:ph type="dt" sz="half" idx="10"/>
          </p:nvPr>
        </p:nvSpPr>
        <p:spPr>
          <a:xfrm>
            <a:off x="7983232" y="5037663"/>
            <a:ext cx="897467" cy="279400"/>
          </a:xfrm>
        </p:spPr>
        <p:txBody>
          <a:bodyPr rtlCol="0"/>
          <a:lstStyle/>
          <a:p>
            <a:pPr rtl="0"/>
            <a:fld id="{D77FA330-4014-48C9-94B8-C0E5D9D37BA5}" type="datetime1">
              <a:rPr lang="da-DK" noProof="1" dirty="0" smtClean="0"/>
              <a:t>27-03-2026</a:t>
            </a:fld>
            <a:endParaRPr lang="da-DK" noProof="1"/>
          </a:p>
        </p:txBody>
      </p:sp>
      <p:sp>
        <p:nvSpPr>
          <p:cNvPr id="5" name="Pladsholder til sidefod 4"/>
          <p:cNvSpPr>
            <a:spLocks noGrp="1"/>
          </p:cNvSpPr>
          <p:nvPr>
            <p:ph type="ftr" sz="quarter" idx="11"/>
          </p:nvPr>
        </p:nvSpPr>
        <p:spPr>
          <a:xfrm>
            <a:off x="2692397" y="5037663"/>
            <a:ext cx="5214635" cy="279400"/>
          </a:xfrm>
        </p:spPr>
        <p:txBody>
          <a:bodyPr rtlCol="0"/>
          <a:lstStyle/>
          <a:p>
            <a:pPr rtl="0"/>
            <a:endParaRPr lang="da-DK" noProof="1"/>
          </a:p>
        </p:txBody>
      </p:sp>
      <p:sp>
        <p:nvSpPr>
          <p:cNvPr id="6" name="Pladsholder til slidenummer 5"/>
          <p:cNvSpPr>
            <a:spLocks noGrp="1"/>
          </p:cNvSpPr>
          <p:nvPr>
            <p:ph type="sldNum" sz="quarter" idx="12"/>
          </p:nvPr>
        </p:nvSpPr>
        <p:spPr>
          <a:xfrm>
            <a:off x="8956900" y="5037663"/>
            <a:ext cx="551167" cy="279400"/>
          </a:xfrm>
        </p:spPr>
        <p:txBody>
          <a:bodyPr rtlCol="0"/>
          <a:lstStyle/>
          <a:p>
            <a:pPr rtl="0"/>
            <a:fld id="{D57F1E4F-1CFF-5643-939E-217C01CDF565}" type="slidenum">
              <a:rPr lang="da-DK" noProof="1" dirty="0" smtClean="0"/>
              <a:pPr rtl="0"/>
              <a:t>‹nr.›</a:t>
            </a:fld>
            <a:endParaRPr lang="da-DK" noProof="1"/>
          </a:p>
        </p:txBody>
      </p:sp>
      <p:cxnSp>
        <p:nvCxnSpPr>
          <p:cNvPr id="15" name="Lige forbindelse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237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295401" y="4815415"/>
            <a:ext cx="9609666" cy="566738"/>
          </a:xfrm>
        </p:spPr>
        <p:txBody>
          <a:bodyPr rtlCol="0" anchor="b">
            <a:normAutofit/>
          </a:bodyPr>
          <a:lstStyle>
            <a:lvl1pPr algn="ctr">
              <a:defRPr sz="2400" b="0"/>
            </a:lvl1pPr>
          </a:lstStyle>
          <a:p>
            <a:pPr rtl="0"/>
            <a:r>
              <a:rPr lang="da-DK" noProof="1"/>
              <a:t>Klik for at redigere titeltypografien i masteren</a:t>
            </a:r>
          </a:p>
        </p:txBody>
      </p:sp>
      <p:sp>
        <p:nvSpPr>
          <p:cNvPr id="3" name="Pladsholder til billede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da-DK" noProof="1"/>
              <a:t>Klik på ikonet for at tilføje et billede</a:t>
            </a:r>
          </a:p>
        </p:txBody>
      </p:sp>
      <p:sp>
        <p:nvSpPr>
          <p:cNvPr id="4" name="Pladsholder til tekst 3"/>
          <p:cNvSpPr>
            <a:spLocks noGrp="1"/>
          </p:cNvSpPr>
          <p:nvPr>
            <p:ph type="body" sz="half" idx="2"/>
          </p:nvPr>
        </p:nvSpPr>
        <p:spPr>
          <a:xfrm>
            <a:off x="1295401" y="5382153"/>
            <a:ext cx="9609666" cy="493712"/>
          </a:xfrm>
        </p:spPr>
        <p:txBody>
          <a:bodyPr rtlCol="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da-DK" noProof="1"/>
              <a:t>Klik for at redigere teksttypografierne i masteren</a:t>
            </a:r>
          </a:p>
        </p:txBody>
      </p:sp>
      <p:sp>
        <p:nvSpPr>
          <p:cNvPr id="5" name="Pladsholder til dato 4"/>
          <p:cNvSpPr>
            <a:spLocks noGrp="1"/>
          </p:cNvSpPr>
          <p:nvPr>
            <p:ph type="dt" sz="half" idx="10"/>
          </p:nvPr>
        </p:nvSpPr>
        <p:spPr/>
        <p:txBody>
          <a:bodyPr rtlCol="0"/>
          <a:lstStyle/>
          <a:p>
            <a:pPr rtl="0"/>
            <a:fld id="{B2756DEF-0421-461D-93C5-280043B07603}" type="datetime1">
              <a:rPr lang="da-DK" noProof="1" dirty="0" smtClean="0"/>
              <a:t>27-03-2026</a:t>
            </a:fld>
            <a:endParaRPr lang="da-DK" noProof="1"/>
          </a:p>
        </p:txBody>
      </p:sp>
      <p:sp>
        <p:nvSpPr>
          <p:cNvPr id="6" name="Pladsholder til sidefod 5"/>
          <p:cNvSpPr>
            <a:spLocks noGrp="1"/>
          </p:cNvSpPr>
          <p:nvPr>
            <p:ph type="ftr" sz="quarter" idx="11"/>
          </p:nvPr>
        </p:nvSpPr>
        <p:spPr/>
        <p:txBody>
          <a:bodyPr rtlCol="0"/>
          <a:lstStyle/>
          <a:p>
            <a:pPr rtl="0"/>
            <a:endParaRPr lang="da-DK" noProof="1"/>
          </a:p>
        </p:txBody>
      </p:sp>
      <p:sp>
        <p:nvSpPr>
          <p:cNvPr id="7" name="Pladsholder til slidenummer 6"/>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spTree>
    <p:extLst>
      <p:ext uri="{BB962C8B-B14F-4D97-AF65-F5344CB8AC3E}">
        <p14:creationId xmlns:p14="http://schemas.microsoft.com/office/powerpoint/2010/main" val="102823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g indhold">
    <p:spTree>
      <p:nvGrpSpPr>
        <p:cNvPr id="1" name=""/>
        <p:cNvGrpSpPr/>
        <p:nvPr/>
      </p:nvGrpSpPr>
      <p:grpSpPr>
        <a:xfrm>
          <a:off x="0" y="0"/>
          <a:ext cx="0" cy="0"/>
          <a:chOff x="0" y="0"/>
          <a:chExt cx="0" cy="0"/>
        </a:xfrm>
      </p:grpSpPr>
      <p:sp>
        <p:nvSpPr>
          <p:cNvPr id="2" name="Titel 1"/>
          <p:cNvSpPr>
            <a:spLocks noGrp="1"/>
          </p:cNvSpPr>
          <p:nvPr>
            <p:ph type="title"/>
          </p:nvPr>
        </p:nvSpPr>
        <p:spPr>
          <a:xfrm>
            <a:off x="1303868" y="982132"/>
            <a:ext cx="9592732" cy="2954868"/>
          </a:xfrm>
        </p:spPr>
        <p:txBody>
          <a:bodyPr rtlCol="0" anchor="ctr">
            <a:normAutofit/>
          </a:bodyPr>
          <a:lstStyle>
            <a:lvl1pPr algn="ctr">
              <a:defRPr sz="3200" b="0" cap="none"/>
            </a:lvl1pPr>
          </a:lstStyle>
          <a:p>
            <a:pPr rtl="0"/>
            <a:r>
              <a:rPr lang="da-DK" noProof="1"/>
              <a:t>Klik for at redigere titeltypografien i masteren</a:t>
            </a:r>
          </a:p>
        </p:txBody>
      </p:sp>
      <p:sp>
        <p:nvSpPr>
          <p:cNvPr id="3" name="Pladsholder til tekst 2"/>
          <p:cNvSpPr>
            <a:spLocks noGrp="1"/>
          </p:cNvSpPr>
          <p:nvPr>
            <p:ph type="body" idx="1"/>
          </p:nvPr>
        </p:nvSpPr>
        <p:spPr>
          <a:xfrm>
            <a:off x="1303868" y="4343399"/>
            <a:ext cx="9592732"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4" name="Pladsholder til dato 3"/>
          <p:cNvSpPr>
            <a:spLocks noGrp="1"/>
          </p:cNvSpPr>
          <p:nvPr>
            <p:ph type="dt" sz="half" idx="10"/>
          </p:nvPr>
        </p:nvSpPr>
        <p:spPr/>
        <p:txBody>
          <a:bodyPr rtlCol="0"/>
          <a:lstStyle/>
          <a:p>
            <a:pPr rtl="0"/>
            <a:fld id="{97FE7266-0F86-4080-A26B-DDA3772DD873}"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5" name="Lige forbindelse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5955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446213" y="982132"/>
            <a:ext cx="9296398" cy="2370668"/>
          </a:xfrm>
        </p:spPr>
        <p:txBody>
          <a:bodyPr rtlCol="0" anchor="ctr">
            <a:normAutofit/>
          </a:bodyPr>
          <a:lstStyle>
            <a:lvl1pPr algn="ctr">
              <a:defRPr sz="3200" b="0" cap="none">
                <a:solidFill>
                  <a:schemeClr val="tx1"/>
                </a:solidFill>
              </a:defRPr>
            </a:lvl1pPr>
          </a:lstStyle>
          <a:p>
            <a:pPr rtl="0"/>
            <a:r>
              <a:rPr lang="da-DK" noProof="1"/>
              <a:t>Klik for at redigere titeltypografien i masteren</a:t>
            </a:r>
          </a:p>
        </p:txBody>
      </p:sp>
      <p:sp>
        <p:nvSpPr>
          <p:cNvPr id="10" name="Pladsholder til tekst 9"/>
          <p:cNvSpPr>
            <a:spLocks noGrp="1"/>
          </p:cNvSpPr>
          <p:nvPr>
            <p:ph type="body" sz="quarter" idx="13"/>
          </p:nvPr>
        </p:nvSpPr>
        <p:spPr>
          <a:xfrm>
            <a:off x="1674812" y="3352800"/>
            <a:ext cx="8839202" cy="584200"/>
          </a:xfrm>
        </p:spPr>
        <p:txBody>
          <a:bodyPr rtlCol="0"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da-DK" noProof="1"/>
              <a:t>Klik for at redigere teksttypografierne i masteren</a:t>
            </a:r>
          </a:p>
        </p:txBody>
      </p:sp>
      <p:sp>
        <p:nvSpPr>
          <p:cNvPr id="3" name="Pladsholder til tekst 2"/>
          <p:cNvSpPr>
            <a:spLocks noGrp="1"/>
          </p:cNvSpPr>
          <p:nvPr>
            <p:ph type="body" idx="1"/>
          </p:nvPr>
        </p:nvSpPr>
        <p:spPr>
          <a:xfrm>
            <a:off x="1295401" y="4343399"/>
            <a:ext cx="9609666" cy="1532467"/>
          </a:xfrm>
        </p:spPr>
        <p:txBody>
          <a:bodyPr rtlCol="0"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4" name="Pladsholder til dato 3"/>
          <p:cNvSpPr>
            <a:spLocks noGrp="1"/>
          </p:cNvSpPr>
          <p:nvPr>
            <p:ph type="dt" sz="half" idx="10"/>
          </p:nvPr>
        </p:nvSpPr>
        <p:spPr/>
        <p:txBody>
          <a:bodyPr rtlCol="0"/>
          <a:lstStyle/>
          <a:p>
            <a:pPr rtl="0"/>
            <a:fld id="{A9A319C3-9FF5-42BC-A296-3E4326C6CF7F}"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sp>
        <p:nvSpPr>
          <p:cNvPr id="14" name="Tekstfelt 13"/>
          <p:cNvSpPr txBox="1"/>
          <p:nvPr/>
        </p:nvSpPr>
        <p:spPr>
          <a:xfrm>
            <a:off x="862013" y="879961"/>
            <a:ext cx="609600" cy="584776"/>
          </a:xfrm>
          <a:prstGeom prst="rect">
            <a:avLst/>
          </a:prstGeom>
        </p:spPr>
        <p:txBody>
          <a:bodyPr vert="horz" lIns="91440" tIns="45720" rIns="91440" bIns="45720" rtlCol="0" anchor="ctr">
            <a:noAutofit/>
          </a:bodyPr>
          <a:lstStyle/>
          <a:p>
            <a:pPr lvl="0" rtl="0"/>
            <a:r>
              <a:rPr lang="da-DK" sz="8000" noProof="1">
                <a:solidFill>
                  <a:schemeClr val="tx1"/>
                </a:solidFill>
                <a:effectLst/>
              </a:rPr>
              <a:t>"</a:t>
            </a:r>
          </a:p>
        </p:txBody>
      </p:sp>
      <p:sp>
        <p:nvSpPr>
          <p:cNvPr id="15" name="Tekstfelt 14"/>
          <p:cNvSpPr txBox="1"/>
          <p:nvPr/>
        </p:nvSpPr>
        <p:spPr>
          <a:xfrm>
            <a:off x="10600267" y="2827870"/>
            <a:ext cx="609600" cy="584776"/>
          </a:xfrm>
          <a:prstGeom prst="rect">
            <a:avLst/>
          </a:prstGeom>
        </p:spPr>
        <p:txBody>
          <a:bodyPr vert="horz" lIns="91440" tIns="45720" rIns="91440" bIns="45720" rtlCol="0" anchor="ctr">
            <a:noAutofit/>
          </a:bodyPr>
          <a:lstStyle/>
          <a:p>
            <a:pPr lvl="0" algn="r" rtl="0"/>
            <a:r>
              <a:rPr lang="da-DK" sz="8000" noProof="1">
                <a:solidFill>
                  <a:schemeClr val="tx1"/>
                </a:solidFill>
                <a:effectLst/>
              </a:rPr>
              <a:t>"</a:t>
            </a:r>
          </a:p>
        </p:txBody>
      </p:sp>
      <p:cxnSp>
        <p:nvCxnSpPr>
          <p:cNvPr id="19" name="Lige forbindelse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5802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sp>
        <p:nvSpPr>
          <p:cNvPr id="2" name="Titel 1"/>
          <p:cNvSpPr>
            <a:spLocks noGrp="1"/>
          </p:cNvSpPr>
          <p:nvPr>
            <p:ph type="title"/>
          </p:nvPr>
        </p:nvSpPr>
        <p:spPr>
          <a:xfrm>
            <a:off x="1295402" y="3308581"/>
            <a:ext cx="9609668" cy="1468800"/>
          </a:xfrm>
        </p:spPr>
        <p:txBody>
          <a:bodyPr rtlCol="0" anchor="b">
            <a:normAutofit/>
          </a:bodyPr>
          <a:lstStyle>
            <a:lvl1pPr algn="l">
              <a:defRPr sz="3200" b="0" cap="none"/>
            </a:lvl1pPr>
          </a:lstStyle>
          <a:p>
            <a:pPr rtl="0"/>
            <a:r>
              <a:rPr lang="da-DK" noProof="1"/>
              <a:t>Klik for at redigere titeltypografien i masteren</a:t>
            </a:r>
          </a:p>
        </p:txBody>
      </p:sp>
      <p:sp>
        <p:nvSpPr>
          <p:cNvPr id="3" name="Pladsholder til tekst 2"/>
          <p:cNvSpPr>
            <a:spLocks noGrp="1"/>
          </p:cNvSpPr>
          <p:nvPr>
            <p:ph type="body" idx="1"/>
          </p:nvPr>
        </p:nvSpPr>
        <p:spPr>
          <a:xfrm>
            <a:off x="1295401" y="4777381"/>
            <a:ext cx="9609668"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4" name="Pladsholder til dato 3"/>
          <p:cNvSpPr>
            <a:spLocks noGrp="1"/>
          </p:cNvSpPr>
          <p:nvPr>
            <p:ph type="dt" sz="half" idx="10"/>
          </p:nvPr>
        </p:nvSpPr>
        <p:spPr/>
        <p:txBody>
          <a:bodyPr rtlCol="0"/>
          <a:lstStyle/>
          <a:p>
            <a:pPr rtl="0"/>
            <a:fld id="{864DA9AB-82A6-4FAD-819A-444BA89A1892}"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spTree>
    <p:extLst>
      <p:ext uri="{BB962C8B-B14F-4D97-AF65-F5344CB8AC3E}">
        <p14:creationId xmlns:p14="http://schemas.microsoft.com/office/powerpoint/2010/main" val="2368068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ort med citat og navn">
    <p:spTree>
      <p:nvGrpSpPr>
        <p:cNvPr id="1" name=""/>
        <p:cNvGrpSpPr/>
        <p:nvPr/>
      </p:nvGrpSpPr>
      <p:grpSpPr>
        <a:xfrm>
          <a:off x="0" y="0"/>
          <a:ext cx="0" cy="0"/>
          <a:chOff x="0" y="0"/>
          <a:chExt cx="0" cy="0"/>
        </a:xfrm>
      </p:grpSpPr>
      <p:sp>
        <p:nvSpPr>
          <p:cNvPr id="2" name="Titel 1"/>
          <p:cNvSpPr>
            <a:spLocks noGrp="1"/>
          </p:cNvSpPr>
          <p:nvPr>
            <p:ph type="title"/>
          </p:nvPr>
        </p:nvSpPr>
        <p:spPr>
          <a:xfrm>
            <a:off x="1446213" y="982132"/>
            <a:ext cx="9296398" cy="2243668"/>
          </a:xfrm>
        </p:spPr>
        <p:txBody>
          <a:bodyPr rtlCol="0" anchor="ctr">
            <a:normAutofit/>
          </a:bodyPr>
          <a:lstStyle>
            <a:lvl1pPr algn="ctr">
              <a:defRPr sz="3200" b="0" cap="none">
                <a:solidFill>
                  <a:schemeClr val="tx1"/>
                </a:solidFill>
              </a:defRPr>
            </a:lvl1pPr>
          </a:lstStyle>
          <a:p>
            <a:pPr rtl="0"/>
            <a:r>
              <a:rPr lang="da-DK" noProof="1"/>
              <a:t>Klik for at redigere titeltypografien i masteren</a:t>
            </a:r>
          </a:p>
        </p:txBody>
      </p:sp>
      <p:sp>
        <p:nvSpPr>
          <p:cNvPr id="14" name="Pladsholder til tekst 2"/>
          <p:cNvSpPr>
            <a:spLocks noGrp="1"/>
          </p:cNvSpPr>
          <p:nvPr>
            <p:ph type="body" idx="13"/>
          </p:nvPr>
        </p:nvSpPr>
        <p:spPr>
          <a:xfrm>
            <a:off x="1295401" y="3639312"/>
            <a:ext cx="9609668" cy="886968"/>
          </a:xfrm>
        </p:spPr>
        <p:txBody>
          <a:bodyPr rtlCol="0"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3" name="Pladsholder til tekst 2"/>
          <p:cNvSpPr>
            <a:spLocks noGrp="1"/>
          </p:cNvSpPr>
          <p:nvPr>
            <p:ph type="body" idx="1"/>
          </p:nvPr>
        </p:nvSpPr>
        <p:spPr>
          <a:xfrm>
            <a:off x="1295401" y="4529667"/>
            <a:ext cx="9609668" cy="13462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4" name="Pladsholder til dato 3"/>
          <p:cNvSpPr>
            <a:spLocks noGrp="1"/>
          </p:cNvSpPr>
          <p:nvPr>
            <p:ph type="dt" sz="half" idx="10"/>
          </p:nvPr>
        </p:nvSpPr>
        <p:spPr/>
        <p:txBody>
          <a:bodyPr rtlCol="0"/>
          <a:lstStyle/>
          <a:p>
            <a:pPr rtl="0"/>
            <a:fld id="{7FF7B7D4-34EE-482A-8DB0-7FCAB5076CE8}"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sp>
        <p:nvSpPr>
          <p:cNvPr id="12" name="Tekstfelt 11"/>
          <p:cNvSpPr txBox="1"/>
          <p:nvPr/>
        </p:nvSpPr>
        <p:spPr>
          <a:xfrm>
            <a:off x="862013" y="879961"/>
            <a:ext cx="609600" cy="584776"/>
          </a:xfrm>
          <a:prstGeom prst="rect">
            <a:avLst/>
          </a:prstGeom>
        </p:spPr>
        <p:txBody>
          <a:bodyPr vert="horz" lIns="91440" tIns="45720" rIns="91440" bIns="45720" rtlCol="0" anchor="ctr">
            <a:noAutofit/>
          </a:bodyPr>
          <a:lstStyle/>
          <a:p>
            <a:pPr lvl="0" rtl="0"/>
            <a:r>
              <a:rPr lang="da-DK" sz="8000" noProof="1">
                <a:solidFill>
                  <a:schemeClr val="tx1"/>
                </a:solidFill>
                <a:effectLst/>
              </a:rPr>
              <a:t>"</a:t>
            </a:r>
          </a:p>
        </p:txBody>
      </p:sp>
      <p:sp>
        <p:nvSpPr>
          <p:cNvPr id="13" name="Tekstfelt 12"/>
          <p:cNvSpPr txBox="1"/>
          <p:nvPr/>
        </p:nvSpPr>
        <p:spPr>
          <a:xfrm>
            <a:off x="10600267" y="2599261"/>
            <a:ext cx="609600" cy="584776"/>
          </a:xfrm>
          <a:prstGeom prst="rect">
            <a:avLst/>
          </a:prstGeom>
        </p:spPr>
        <p:txBody>
          <a:bodyPr vert="horz" lIns="91440" tIns="45720" rIns="91440" bIns="45720" rtlCol="0" anchor="ctr">
            <a:noAutofit/>
          </a:bodyPr>
          <a:lstStyle/>
          <a:p>
            <a:pPr lvl="0" algn="r" rtl="0"/>
            <a:r>
              <a:rPr lang="da-DK" sz="8000" noProof="1">
                <a:solidFill>
                  <a:schemeClr val="tx1"/>
                </a:solidFill>
                <a:effectLst/>
              </a:rPr>
              <a:t>"</a:t>
            </a:r>
          </a:p>
        </p:txBody>
      </p:sp>
      <p:cxnSp>
        <p:nvCxnSpPr>
          <p:cNvPr id="26" name="Lige forbindelse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6945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andt eller falsk">
    <p:spTree>
      <p:nvGrpSpPr>
        <p:cNvPr id="1" name=""/>
        <p:cNvGrpSpPr/>
        <p:nvPr/>
      </p:nvGrpSpPr>
      <p:grpSpPr>
        <a:xfrm>
          <a:off x="0" y="0"/>
          <a:ext cx="0" cy="0"/>
          <a:chOff x="0" y="0"/>
          <a:chExt cx="0" cy="0"/>
        </a:xfrm>
      </p:grpSpPr>
      <p:sp>
        <p:nvSpPr>
          <p:cNvPr id="2" name="Titel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rtl="0"/>
            <a:r>
              <a:rPr lang="da-DK" noProof="1"/>
              <a:t>Klik for at redigere titeltypografien i masteren</a:t>
            </a:r>
          </a:p>
        </p:txBody>
      </p:sp>
      <p:sp>
        <p:nvSpPr>
          <p:cNvPr id="11" name="Pladsholder til tekst 2"/>
          <p:cNvSpPr>
            <a:spLocks noGrp="1"/>
          </p:cNvSpPr>
          <p:nvPr>
            <p:ph type="body" idx="13"/>
          </p:nvPr>
        </p:nvSpPr>
        <p:spPr>
          <a:xfrm>
            <a:off x="1295401" y="3630168"/>
            <a:ext cx="9609668" cy="841248"/>
          </a:xfrm>
        </p:spPr>
        <p:txBody>
          <a:bodyPr rtlCol="0"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3" name="Pladsholder til tekst 2"/>
          <p:cNvSpPr>
            <a:spLocks noGrp="1"/>
          </p:cNvSpPr>
          <p:nvPr>
            <p:ph type="body" idx="1"/>
          </p:nvPr>
        </p:nvSpPr>
        <p:spPr>
          <a:xfrm>
            <a:off x="1295400" y="4470399"/>
            <a:ext cx="9609670" cy="1405467"/>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4" name="Pladsholder til dato 3"/>
          <p:cNvSpPr>
            <a:spLocks noGrp="1"/>
          </p:cNvSpPr>
          <p:nvPr>
            <p:ph type="dt" sz="half" idx="10"/>
          </p:nvPr>
        </p:nvSpPr>
        <p:spPr/>
        <p:txBody>
          <a:bodyPr rtlCol="0"/>
          <a:lstStyle/>
          <a:p>
            <a:pPr rtl="0"/>
            <a:fld id="{7C1CCF77-6B64-4EDF-9504-37E8480863EF}"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5" name="Lige forbindelse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528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lvl1pPr algn="ctr">
              <a:defRPr/>
            </a:lvl1pPr>
          </a:lstStyle>
          <a:p>
            <a:pPr rtl="0"/>
            <a:r>
              <a:rPr lang="da-DK" noProof="1"/>
              <a:t>Klik for at redigere titeltypografien i masteren</a:t>
            </a:r>
          </a:p>
        </p:txBody>
      </p:sp>
      <p:sp>
        <p:nvSpPr>
          <p:cNvPr id="3" name="Pladsholder til lodret tekst 2"/>
          <p:cNvSpPr>
            <a:spLocks noGrp="1"/>
          </p:cNvSpPr>
          <p:nvPr>
            <p:ph type="body" orient="vert" idx="1"/>
          </p:nvPr>
        </p:nvSpPr>
        <p:spPr/>
        <p:txBody>
          <a:bodyPr vert="eaVert" rtlCol="0" anchor="t"/>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4" name="Pladsholder til dato 3"/>
          <p:cNvSpPr>
            <a:spLocks noGrp="1"/>
          </p:cNvSpPr>
          <p:nvPr>
            <p:ph type="dt" sz="half" idx="10"/>
          </p:nvPr>
        </p:nvSpPr>
        <p:spPr/>
        <p:txBody>
          <a:bodyPr rtlCol="0"/>
          <a:lstStyle/>
          <a:p>
            <a:pPr rtl="0"/>
            <a:fld id="{039BC9AF-25E2-4FB7-BF7D-173843787F89}"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4" name="Lige forbindelse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3666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999356" y="982131"/>
            <a:ext cx="1890895" cy="4893735"/>
          </a:xfrm>
        </p:spPr>
        <p:txBody>
          <a:bodyPr vert="eaVert" rtlCol="0"/>
          <a:lstStyle/>
          <a:p>
            <a:pPr rtl="0"/>
            <a:r>
              <a:rPr lang="da-DK" noProof="1"/>
              <a:t>Klik for at redigere titeltypografien i masteren</a:t>
            </a:r>
          </a:p>
        </p:txBody>
      </p:sp>
      <p:sp>
        <p:nvSpPr>
          <p:cNvPr id="3" name="Pladsholder til lodret tekst 2"/>
          <p:cNvSpPr>
            <a:spLocks noGrp="1"/>
          </p:cNvSpPr>
          <p:nvPr>
            <p:ph type="body" orient="vert" idx="1"/>
          </p:nvPr>
        </p:nvSpPr>
        <p:spPr>
          <a:xfrm>
            <a:off x="1295398" y="982132"/>
            <a:ext cx="7433025" cy="4893734"/>
          </a:xfrm>
        </p:spPr>
        <p:txBody>
          <a:bodyPr vert="eaVert" rtlCol="0" anchor="t"/>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4" name="Pladsholder til dato 3"/>
          <p:cNvSpPr>
            <a:spLocks noGrp="1"/>
          </p:cNvSpPr>
          <p:nvPr>
            <p:ph type="dt" sz="half" idx="10"/>
          </p:nvPr>
        </p:nvSpPr>
        <p:spPr/>
        <p:txBody>
          <a:bodyPr rtlCol="0"/>
          <a:lstStyle/>
          <a:p>
            <a:pPr rtl="0"/>
            <a:fld id="{5D9A5910-03D6-4818-93FB-2EB59748BD86}"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4" name="Lige forbindelse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8015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
    <p:spTree>
      <p:nvGrpSpPr>
        <p:cNvPr id="1" name=""/>
        <p:cNvGrpSpPr/>
        <p:nvPr/>
      </p:nvGrpSpPr>
      <p:grpSpPr>
        <a:xfrm>
          <a:off x="0" y="0"/>
          <a:ext cx="0" cy="0"/>
          <a:chOff x="0" y="0"/>
          <a:chExt cx="0" cy="0"/>
        </a:xfrm>
      </p:grpSpPr>
      <p:cxnSp>
        <p:nvCxnSpPr>
          <p:cNvPr id="7" name="Lige forbindelse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el 1"/>
          <p:cNvSpPr>
            <a:spLocks noGrp="1"/>
          </p:cNvSpPr>
          <p:nvPr>
            <p:ph type="title"/>
          </p:nvPr>
        </p:nvSpPr>
        <p:spPr/>
        <p:txBody>
          <a:bodyPr rtlCol="0"/>
          <a:lstStyle/>
          <a:p>
            <a:pPr rtl="0"/>
            <a:r>
              <a:rPr lang="da-DK" noProof="1"/>
              <a:t>Klik for at redigere titeltypografien i masteren</a:t>
            </a:r>
          </a:p>
        </p:txBody>
      </p:sp>
      <p:sp>
        <p:nvSpPr>
          <p:cNvPr id="3" name="Pladsholder til indhold 2"/>
          <p:cNvSpPr>
            <a:spLocks noGrp="1"/>
          </p:cNvSpPr>
          <p:nvPr>
            <p:ph idx="1"/>
          </p:nvPr>
        </p:nvSpPr>
        <p:spPr/>
        <p:txBody>
          <a:bodyPr rtlCol="0"/>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4" name="Pladsholder til dato 3"/>
          <p:cNvSpPr>
            <a:spLocks noGrp="1"/>
          </p:cNvSpPr>
          <p:nvPr>
            <p:ph type="dt" sz="half" idx="10"/>
          </p:nvPr>
        </p:nvSpPr>
        <p:spPr/>
        <p:txBody>
          <a:bodyPr rtlCol="0"/>
          <a:lstStyle/>
          <a:p>
            <a:pPr rtl="0"/>
            <a:fld id="{CB253CF4-5C44-47F8-9CA6-006230D8BE14}"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5D84065D-F351-4B03-BD91-D8A6B8D4B362}" type="slidenum">
              <a:rPr lang="da-DK" noProof="1" dirty="0" smtClean="0"/>
              <a:t>‹nr.›</a:t>
            </a:fld>
            <a:endParaRPr lang="da-DK" noProof="1"/>
          </a:p>
        </p:txBody>
      </p:sp>
    </p:spTree>
    <p:extLst>
      <p:ext uri="{BB962C8B-B14F-4D97-AF65-F5344CB8AC3E}">
        <p14:creationId xmlns:p14="http://schemas.microsoft.com/office/powerpoint/2010/main" val="48853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2015069" y="1752606"/>
            <a:ext cx="8158688" cy="1822514"/>
          </a:xfrm>
        </p:spPr>
        <p:txBody>
          <a:bodyPr rtlCol="0" anchor="b">
            <a:normAutofit/>
          </a:bodyPr>
          <a:lstStyle>
            <a:lvl1pPr algn="ctr">
              <a:defRPr sz="4400" b="0" cap="none"/>
            </a:lvl1pPr>
          </a:lstStyle>
          <a:p>
            <a:pPr rtl="0"/>
            <a:r>
              <a:rPr lang="da-DK" noProof="1"/>
              <a:t>Klik for at redigere titeltypografien i masteren</a:t>
            </a:r>
          </a:p>
        </p:txBody>
      </p:sp>
      <p:sp>
        <p:nvSpPr>
          <p:cNvPr id="3" name="Pladsholder til tekst 2"/>
          <p:cNvSpPr>
            <a:spLocks noGrp="1"/>
          </p:cNvSpPr>
          <p:nvPr>
            <p:ph type="body" idx="1"/>
          </p:nvPr>
        </p:nvSpPr>
        <p:spPr>
          <a:xfrm>
            <a:off x="2015067" y="3846051"/>
            <a:ext cx="8158690" cy="954547"/>
          </a:xfrm>
        </p:spPr>
        <p:txBody>
          <a:bodyPr rtlCol="0"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da-DK" noProof="1"/>
              <a:t>Klik for at redigere teksttypografierne i masteren</a:t>
            </a:r>
          </a:p>
        </p:txBody>
      </p:sp>
      <p:sp>
        <p:nvSpPr>
          <p:cNvPr id="4" name="Pladsholder til dato 3"/>
          <p:cNvSpPr>
            <a:spLocks noGrp="1"/>
          </p:cNvSpPr>
          <p:nvPr>
            <p:ph type="dt" sz="half" idx="10"/>
          </p:nvPr>
        </p:nvSpPr>
        <p:spPr/>
        <p:txBody>
          <a:bodyPr rtlCol="0"/>
          <a:lstStyle/>
          <a:p>
            <a:pPr rtl="0"/>
            <a:fld id="{0D0BD4FB-F5E1-499F-ACC9-9D434140DC21}" type="datetime1">
              <a:rPr lang="da-DK" noProof="1" dirty="0" smtClean="0"/>
              <a:t>27-03-2026</a:t>
            </a:fld>
            <a:endParaRPr lang="da-DK" noProof="1"/>
          </a:p>
        </p:txBody>
      </p:sp>
      <p:sp>
        <p:nvSpPr>
          <p:cNvPr id="5" name="Pladsholder til sidefod 4"/>
          <p:cNvSpPr>
            <a:spLocks noGrp="1"/>
          </p:cNvSpPr>
          <p:nvPr>
            <p:ph type="ftr" sz="quarter" idx="11"/>
          </p:nvPr>
        </p:nvSpPr>
        <p:spPr/>
        <p:txBody>
          <a:bodyPr rtlCol="0"/>
          <a:lstStyle/>
          <a:p>
            <a:pPr rtl="0"/>
            <a:endParaRPr lang="da-DK" noProof="1"/>
          </a:p>
        </p:txBody>
      </p:sp>
      <p:sp>
        <p:nvSpPr>
          <p:cNvPr id="6" name="Pladsholder til slidenummer 5"/>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6" name="Lige forbindelse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38907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
    <p:spTree>
      <p:nvGrpSpPr>
        <p:cNvPr id="1" name=""/>
        <p:cNvGrpSpPr/>
        <p:nvPr/>
      </p:nvGrpSpPr>
      <p:grpSpPr>
        <a:xfrm>
          <a:off x="0" y="0"/>
          <a:ext cx="0" cy="0"/>
          <a:chOff x="0" y="0"/>
          <a:chExt cx="0" cy="0"/>
        </a:xfrm>
      </p:grpSpPr>
      <p:cxnSp>
        <p:nvCxnSpPr>
          <p:cNvPr id="8" name="Lige forbindelse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el 1"/>
          <p:cNvSpPr>
            <a:spLocks noGrp="1"/>
          </p:cNvSpPr>
          <p:nvPr>
            <p:ph type="title"/>
          </p:nvPr>
        </p:nvSpPr>
        <p:spPr/>
        <p:txBody>
          <a:bodyPr rtlCol="0"/>
          <a:lstStyle/>
          <a:p>
            <a:pPr rtl="0"/>
            <a:r>
              <a:rPr lang="da-DK" noProof="1"/>
              <a:t>Klik for at redigere titeltypografien i masteren</a:t>
            </a:r>
          </a:p>
        </p:txBody>
      </p:sp>
      <p:sp>
        <p:nvSpPr>
          <p:cNvPr id="3" name="Pladsholder til indhold 2"/>
          <p:cNvSpPr>
            <a:spLocks noGrp="1"/>
          </p:cNvSpPr>
          <p:nvPr>
            <p:ph sz="half" idx="1"/>
          </p:nvPr>
        </p:nvSpPr>
        <p:spPr>
          <a:xfrm>
            <a:off x="1298448" y="2560320"/>
            <a:ext cx="4718304" cy="3310128"/>
          </a:xfrm>
        </p:spPr>
        <p:txBody>
          <a:bodyPr rtlCol="0">
            <a:normAutofit/>
          </a:bodyPr>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4" name="Pladsholder til indhold 3"/>
          <p:cNvSpPr>
            <a:spLocks noGrp="1"/>
          </p:cNvSpPr>
          <p:nvPr>
            <p:ph sz="half" idx="2"/>
          </p:nvPr>
        </p:nvSpPr>
        <p:spPr>
          <a:xfrm>
            <a:off x="6181344" y="2560320"/>
            <a:ext cx="4718304" cy="3310128"/>
          </a:xfrm>
        </p:spPr>
        <p:txBody>
          <a:bodyPr rtlCol="0">
            <a:normAutofit/>
          </a:bodyPr>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5" name="Pladsholder til dato 4"/>
          <p:cNvSpPr>
            <a:spLocks noGrp="1"/>
          </p:cNvSpPr>
          <p:nvPr>
            <p:ph type="dt" sz="half" idx="10"/>
          </p:nvPr>
        </p:nvSpPr>
        <p:spPr/>
        <p:txBody>
          <a:bodyPr rtlCol="0"/>
          <a:lstStyle/>
          <a:p>
            <a:pPr rtl="0"/>
            <a:fld id="{9CC2FE4E-4E7C-4CCF-A858-F0AB221BEB54}" type="datetime1">
              <a:rPr lang="da-DK" noProof="1" dirty="0" smtClean="0"/>
              <a:t>27-03-2026</a:t>
            </a:fld>
            <a:endParaRPr lang="da-DK" noProof="1"/>
          </a:p>
        </p:txBody>
      </p:sp>
      <p:sp>
        <p:nvSpPr>
          <p:cNvPr id="6" name="Pladsholder til sidefod 5"/>
          <p:cNvSpPr>
            <a:spLocks noGrp="1"/>
          </p:cNvSpPr>
          <p:nvPr>
            <p:ph type="ftr" sz="quarter" idx="11"/>
          </p:nvPr>
        </p:nvSpPr>
        <p:spPr/>
        <p:txBody>
          <a:bodyPr rtlCol="0"/>
          <a:lstStyle/>
          <a:p>
            <a:pPr rtl="0"/>
            <a:endParaRPr lang="da-DK" noProof="1"/>
          </a:p>
        </p:txBody>
      </p:sp>
      <p:sp>
        <p:nvSpPr>
          <p:cNvPr id="7" name="Pladsholder til slidenummer 6"/>
          <p:cNvSpPr>
            <a:spLocks noGrp="1"/>
          </p:cNvSpPr>
          <p:nvPr>
            <p:ph type="sldNum" sz="quarter" idx="12"/>
          </p:nvPr>
        </p:nvSpPr>
        <p:spPr/>
        <p:txBody>
          <a:bodyPr rtlCol="0"/>
          <a:lstStyle/>
          <a:p>
            <a:pPr rtl="0"/>
            <a:fld id="{5D84065D-F351-4B03-BD91-D8A6B8D4B362}" type="slidenum">
              <a:rPr lang="da-DK" noProof="1" dirty="0" smtClean="0"/>
              <a:t>‹nr.›</a:t>
            </a:fld>
            <a:endParaRPr lang="da-DK" noProof="1"/>
          </a:p>
        </p:txBody>
      </p:sp>
    </p:spTree>
    <p:extLst>
      <p:ext uri="{BB962C8B-B14F-4D97-AF65-F5344CB8AC3E}">
        <p14:creationId xmlns:p14="http://schemas.microsoft.com/office/powerpoint/2010/main" val="2969860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lvl1pPr>
              <a:defRPr/>
            </a:lvl1pPr>
          </a:lstStyle>
          <a:p>
            <a:pPr rtl="0"/>
            <a:r>
              <a:rPr lang="da-DK" noProof="1"/>
              <a:t>Klik for at redigere titeltypografien i masteren</a:t>
            </a:r>
          </a:p>
        </p:txBody>
      </p:sp>
      <p:sp>
        <p:nvSpPr>
          <p:cNvPr id="3" name="Pladsholder til tekst 2"/>
          <p:cNvSpPr>
            <a:spLocks noGrp="1"/>
          </p:cNvSpPr>
          <p:nvPr>
            <p:ph type="body" idx="1"/>
          </p:nvPr>
        </p:nvSpPr>
        <p:spPr>
          <a:xfrm>
            <a:off x="1295400" y="2658533"/>
            <a:ext cx="4718304" cy="576262"/>
          </a:xfrm>
        </p:spPr>
        <p:txBody>
          <a:bodyPr rtlCol="0"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a-DK" noProof="1"/>
              <a:t>Klik for at redigere teksttypografierne i masteren</a:t>
            </a:r>
          </a:p>
        </p:txBody>
      </p:sp>
      <p:sp>
        <p:nvSpPr>
          <p:cNvPr id="4" name="Pladsholder til indhold 3"/>
          <p:cNvSpPr>
            <a:spLocks noGrp="1"/>
          </p:cNvSpPr>
          <p:nvPr>
            <p:ph sz="half" idx="2"/>
          </p:nvPr>
        </p:nvSpPr>
        <p:spPr>
          <a:xfrm>
            <a:off x="1295400" y="3243262"/>
            <a:ext cx="4718304" cy="2632605"/>
          </a:xfrm>
        </p:spPr>
        <p:txBody>
          <a:bodyPr rtlCol="0" anchor="t">
            <a:normAutofit/>
          </a:bodyPr>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5" name="Pladsholder til tekst 4"/>
          <p:cNvSpPr>
            <a:spLocks noGrp="1"/>
          </p:cNvSpPr>
          <p:nvPr>
            <p:ph type="body" sz="quarter" idx="3"/>
          </p:nvPr>
        </p:nvSpPr>
        <p:spPr>
          <a:xfrm>
            <a:off x="6180671" y="2658533"/>
            <a:ext cx="4718304" cy="576262"/>
          </a:xfrm>
        </p:spPr>
        <p:txBody>
          <a:bodyPr rtlCol="0"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a-DK" noProof="1"/>
              <a:t>Klik for at redigere teksttypografierne i masteren</a:t>
            </a:r>
          </a:p>
        </p:txBody>
      </p:sp>
      <p:sp>
        <p:nvSpPr>
          <p:cNvPr id="6" name="Pladsholder til indhold 5"/>
          <p:cNvSpPr>
            <a:spLocks noGrp="1"/>
          </p:cNvSpPr>
          <p:nvPr>
            <p:ph sz="quarter" idx="4"/>
          </p:nvPr>
        </p:nvSpPr>
        <p:spPr>
          <a:xfrm>
            <a:off x="6180671" y="3243262"/>
            <a:ext cx="4718304" cy="2632605"/>
          </a:xfrm>
        </p:spPr>
        <p:txBody>
          <a:bodyPr rtlCol="0" anchor="t">
            <a:normAutofit/>
          </a:bodyPr>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7" name="Pladsholder til dato 6"/>
          <p:cNvSpPr>
            <a:spLocks noGrp="1"/>
          </p:cNvSpPr>
          <p:nvPr>
            <p:ph type="dt" sz="half" idx="10"/>
          </p:nvPr>
        </p:nvSpPr>
        <p:spPr/>
        <p:txBody>
          <a:bodyPr rtlCol="0"/>
          <a:lstStyle/>
          <a:p>
            <a:pPr rtl="0"/>
            <a:fld id="{CD3AF535-07DD-4E99-AAE1-5BE7B2098CE6}" type="datetime1">
              <a:rPr lang="da-DK" noProof="1" dirty="0" smtClean="0"/>
              <a:t>27-03-2026</a:t>
            </a:fld>
            <a:endParaRPr lang="da-DK" noProof="1"/>
          </a:p>
        </p:txBody>
      </p:sp>
      <p:sp>
        <p:nvSpPr>
          <p:cNvPr id="8" name="Pladsholder til sidefod 7"/>
          <p:cNvSpPr>
            <a:spLocks noGrp="1"/>
          </p:cNvSpPr>
          <p:nvPr>
            <p:ph type="ftr" sz="quarter" idx="11"/>
          </p:nvPr>
        </p:nvSpPr>
        <p:spPr/>
        <p:txBody>
          <a:bodyPr rtlCol="0"/>
          <a:lstStyle/>
          <a:p>
            <a:pPr rtl="0"/>
            <a:endParaRPr lang="da-DK" noProof="1"/>
          </a:p>
        </p:txBody>
      </p:sp>
      <p:sp>
        <p:nvSpPr>
          <p:cNvPr id="9" name="Pladsholder til slidenummer 8"/>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8" name="Lige forbindelse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033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da-DK" noProof="1"/>
              <a:t>Klik for at redigere titeltypografien i masteren</a:t>
            </a:r>
          </a:p>
        </p:txBody>
      </p:sp>
      <p:sp>
        <p:nvSpPr>
          <p:cNvPr id="3" name="Pladsholder til dato 2"/>
          <p:cNvSpPr>
            <a:spLocks noGrp="1"/>
          </p:cNvSpPr>
          <p:nvPr>
            <p:ph type="dt" sz="half" idx="10"/>
          </p:nvPr>
        </p:nvSpPr>
        <p:spPr/>
        <p:txBody>
          <a:bodyPr rtlCol="0"/>
          <a:lstStyle/>
          <a:p>
            <a:pPr rtl="0"/>
            <a:fld id="{08EB8D0C-E8DD-4D1A-A549-8F7BA3579290}" type="datetime1">
              <a:rPr lang="da-DK" noProof="1" dirty="0" smtClean="0"/>
              <a:t>27-03-2026</a:t>
            </a:fld>
            <a:endParaRPr lang="da-DK" noProof="1"/>
          </a:p>
        </p:txBody>
      </p:sp>
      <p:sp>
        <p:nvSpPr>
          <p:cNvPr id="4" name="Pladsholder til sidefod 3"/>
          <p:cNvSpPr>
            <a:spLocks noGrp="1"/>
          </p:cNvSpPr>
          <p:nvPr>
            <p:ph type="ftr" sz="quarter" idx="11"/>
          </p:nvPr>
        </p:nvSpPr>
        <p:spPr/>
        <p:txBody>
          <a:bodyPr rtlCol="0"/>
          <a:lstStyle/>
          <a:p>
            <a:pPr rtl="0"/>
            <a:endParaRPr lang="da-DK" noProof="1"/>
          </a:p>
        </p:txBody>
      </p:sp>
      <p:sp>
        <p:nvSpPr>
          <p:cNvPr id="5" name="Pladsholder til slidenummer 4"/>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4" name="Lige forbindelse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9768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rtlCol="0"/>
          <a:lstStyle/>
          <a:p>
            <a:pPr rtl="0"/>
            <a:fld id="{32041539-9B9C-4367-BC2D-4BF10564710D}" type="datetime1">
              <a:rPr lang="da-DK" noProof="1" dirty="0" smtClean="0"/>
              <a:t>27-03-2026</a:t>
            </a:fld>
            <a:endParaRPr lang="da-DK" noProof="1"/>
          </a:p>
        </p:txBody>
      </p:sp>
      <p:sp>
        <p:nvSpPr>
          <p:cNvPr id="3" name="Pladsholder til sidefod 2"/>
          <p:cNvSpPr>
            <a:spLocks noGrp="1"/>
          </p:cNvSpPr>
          <p:nvPr>
            <p:ph type="ftr" sz="quarter" idx="11"/>
          </p:nvPr>
        </p:nvSpPr>
        <p:spPr/>
        <p:txBody>
          <a:bodyPr rtlCol="0"/>
          <a:lstStyle/>
          <a:p>
            <a:pPr rtl="0"/>
            <a:endParaRPr lang="da-DK" noProof="1"/>
          </a:p>
        </p:txBody>
      </p:sp>
      <p:sp>
        <p:nvSpPr>
          <p:cNvPr id="4" name="Pladsholder til slidenummer 3"/>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spTree>
    <p:extLst>
      <p:ext uri="{BB962C8B-B14F-4D97-AF65-F5344CB8AC3E}">
        <p14:creationId xmlns:p14="http://schemas.microsoft.com/office/powerpoint/2010/main" val="194866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293811" y="1388534"/>
            <a:ext cx="3718455" cy="1371600"/>
          </a:xfrm>
        </p:spPr>
        <p:txBody>
          <a:bodyPr rtlCol="0" anchor="b">
            <a:normAutofit/>
          </a:bodyPr>
          <a:lstStyle>
            <a:lvl1pPr algn="ctr">
              <a:defRPr sz="2400" b="0"/>
            </a:lvl1pPr>
          </a:lstStyle>
          <a:p>
            <a:pPr rtl="0"/>
            <a:r>
              <a:rPr lang="da-DK" noProof="1"/>
              <a:t>Klik for at redigere titeltypografien i masteren</a:t>
            </a:r>
          </a:p>
        </p:txBody>
      </p:sp>
      <p:sp>
        <p:nvSpPr>
          <p:cNvPr id="3" name="Pladsholder til indhold 2"/>
          <p:cNvSpPr>
            <a:spLocks noGrp="1"/>
          </p:cNvSpPr>
          <p:nvPr>
            <p:ph idx="1"/>
          </p:nvPr>
        </p:nvSpPr>
        <p:spPr>
          <a:xfrm>
            <a:off x="5418668" y="982131"/>
            <a:ext cx="5469466" cy="4893735"/>
          </a:xfrm>
        </p:spPr>
        <p:txBody>
          <a:bodyPr rtlCol="0" anchor="ctr">
            <a:normAutofit/>
          </a:bodyPr>
          <a:lstStyle/>
          <a:p>
            <a:pPr lvl="0" rtl="0"/>
            <a:r>
              <a:rPr lang="da-DK" noProof="1"/>
              <a:t>Klik for at redigere teksttypografierne i masteren</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4" name="Pladsholder til tekst 3"/>
          <p:cNvSpPr>
            <a:spLocks noGrp="1"/>
          </p:cNvSpPr>
          <p:nvPr>
            <p:ph type="body" sz="half" idx="2"/>
          </p:nvPr>
        </p:nvSpPr>
        <p:spPr>
          <a:xfrm>
            <a:off x="1293811" y="3031065"/>
            <a:ext cx="3718455" cy="2438404"/>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da-DK" noProof="1"/>
              <a:t>Klik for at redigere teksttypografierne i masteren</a:t>
            </a:r>
          </a:p>
        </p:txBody>
      </p:sp>
      <p:sp>
        <p:nvSpPr>
          <p:cNvPr id="5" name="Pladsholder til dato 4"/>
          <p:cNvSpPr>
            <a:spLocks noGrp="1"/>
          </p:cNvSpPr>
          <p:nvPr>
            <p:ph type="dt" sz="half" idx="10"/>
          </p:nvPr>
        </p:nvSpPr>
        <p:spPr/>
        <p:txBody>
          <a:bodyPr rtlCol="0"/>
          <a:lstStyle/>
          <a:p>
            <a:pPr rtl="0"/>
            <a:fld id="{53F3ACF1-9ED2-4D09-B087-0F5B788B3383}" type="datetime1">
              <a:rPr lang="da-DK" noProof="1" dirty="0" smtClean="0"/>
              <a:t>27-03-2026</a:t>
            </a:fld>
            <a:endParaRPr lang="da-DK" noProof="1"/>
          </a:p>
        </p:txBody>
      </p:sp>
      <p:sp>
        <p:nvSpPr>
          <p:cNvPr id="6" name="Pladsholder til sidefod 5"/>
          <p:cNvSpPr>
            <a:spLocks noGrp="1"/>
          </p:cNvSpPr>
          <p:nvPr>
            <p:ph type="ftr" sz="quarter" idx="11"/>
          </p:nvPr>
        </p:nvSpPr>
        <p:spPr/>
        <p:txBody>
          <a:bodyPr rtlCol="0"/>
          <a:lstStyle/>
          <a:p>
            <a:pPr rtl="0"/>
            <a:endParaRPr lang="da-DK" noProof="1"/>
          </a:p>
        </p:txBody>
      </p:sp>
      <p:sp>
        <p:nvSpPr>
          <p:cNvPr id="7" name="Pladsholder til slidenummer 6"/>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cxnSp>
        <p:nvCxnSpPr>
          <p:cNvPr id="16" name="Lige forbindelse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7403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295399" y="1883832"/>
            <a:ext cx="6241816" cy="1371600"/>
          </a:xfrm>
        </p:spPr>
        <p:txBody>
          <a:bodyPr rtlCol="0" anchor="b">
            <a:normAutofit/>
          </a:bodyPr>
          <a:lstStyle>
            <a:lvl1pPr algn="ctr">
              <a:defRPr sz="2800" b="0"/>
            </a:lvl1pPr>
          </a:lstStyle>
          <a:p>
            <a:pPr rtl="0"/>
            <a:r>
              <a:rPr lang="da-DK" noProof="1"/>
              <a:t>Klik for at redigere titeltypografien i masteren</a:t>
            </a:r>
          </a:p>
        </p:txBody>
      </p:sp>
      <p:sp>
        <p:nvSpPr>
          <p:cNvPr id="17" name="Pladsholder til billede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da-DK" noProof="1"/>
              <a:t>Klik på ikonet for at tilføje et billede</a:t>
            </a:r>
          </a:p>
        </p:txBody>
      </p:sp>
      <p:sp>
        <p:nvSpPr>
          <p:cNvPr id="4" name="Pladsholder til tekst 3"/>
          <p:cNvSpPr>
            <a:spLocks noGrp="1"/>
          </p:cNvSpPr>
          <p:nvPr>
            <p:ph type="body" sz="half" idx="2"/>
          </p:nvPr>
        </p:nvSpPr>
        <p:spPr>
          <a:xfrm>
            <a:off x="1295399" y="3255432"/>
            <a:ext cx="6241816" cy="1828800"/>
          </a:xfrm>
        </p:spPr>
        <p:txBody>
          <a:bodyPr rtlCol="0"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da-DK" noProof="1"/>
              <a:t>Klik for at redigere teksttypografierne i masteren</a:t>
            </a:r>
          </a:p>
        </p:txBody>
      </p:sp>
      <p:sp>
        <p:nvSpPr>
          <p:cNvPr id="5" name="Pladsholder til dato 4"/>
          <p:cNvSpPr>
            <a:spLocks noGrp="1"/>
          </p:cNvSpPr>
          <p:nvPr>
            <p:ph type="dt" sz="half" idx="10"/>
          </p:nvPr>
        </p:nvSpPr>
        <p:spPr/>
        <p:txBody>
          <a:bodyPr rtlCol="0"/>
          <a:lstStyle/>
          <a:p>
            <a:pPr rtl="0"/>
            <a:fld id="{9B11CA53-4B9D-4627-93C7-BB6E9E084BBA}" type="datetime1">
              <a:rPr lang="da-DK" noProof="1" dirty="0" smtClean="0"/>
              <a:t>27-03-2026</a:t>
            </a:fld>
            <a:endParaRPr lang="da-DK" noProof="1"/>
          </a:p>
        </p:txBody>
      </p:sp>
      <p:sp>
        <p:nvSpPr>
          <p:cNvPr id="6" name="Pladsholder til sidefod 5"/>
          <p:cNvSpPr>
            <a:spLocks noGrp="1"/>
          </p:cNvSpPr>
          <p:nvPr>
            <p:ph type="ftr" sz="quarter" idx="11"/>
          </p:nvPr>
        </p:nvSpPr>
        <p:spPr/>
        <p:txBody>
          <a:bodyPr rtlCol="0"/>
          <a:lstStyle/>
          <a:p>
            <a:pPr rtl="0"/>
            <a:endParaRPr lang="da-DK" noProof="1"/>
          </a:p>
        </p:txBody>
      </p:sp>
      <p:sp>
        <p:nvSpPr>
          <p:cNvPr id="7" name="Pladsholder til slidenummer 6"/>
          <p:cNvSpPr>
            <a:spLocks noGrp="1"/>
          </p:cNvSpPr>
          <p:nvPr>
            <p:ph type="sldNum" sz="quarter" idx="12"/>
          </p:nvPr>
        </p:nvSpPr>
        <p:spPr/>
        <p:txBody>
          <a:bodyPr rtlCol="0"/>
          <a:lstStyle/>
          <a:p>
            <a:pPr rtl="0"/>
            <a:fld id="{D57F1E4F-1CFF-5643-939E-217C01CDF565}" type="slidenum">
              <a:rPr lang="da-DK" noProof="1" dirty="0" smtClean="0"/>
              <a:pPr rtl="0"/>
              <a:t>‹nr.›</a:t>
            </a:fld>
            <a:endParaRPr lang="da-DK" noProof="1"/>
          </a:p>
        </p:txBody>
      </p:sp>
    </p:spTree>
    <p:extLst>
      <p:ext uri="{BB962C8B-B14F-4D97-AF65-F5344CB8AC3E}">
        <p14:creationId xmlns:p14="http://schemas.microsoft.com/office/powerpoint/2010/main" val="585800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Billede 6" descr="HD-PanelContent-GrommetsCombined.png"/>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 name="Pladsholder til titel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pPr rtl="0"/>
            <a:r>
              <a:rPr lang="da-DK" noProof="1"/>
              <a:t>Klik for at redigere titeltypografier i master</a:t>
            </a:r>
          </a:p>
        </p:txBody>
      </p:sp>
      <p:sp>
        <p:nvSpPr>
          <p:cNvPr id="3" name="Pladsholder til tekst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rtl="0"/>
            <a:r>
              <a:rPr lang="da-DK" noProof="1"/>
              <a:t>Klik for at redigere i master</a:t>
            </a:r>
          </a:p>
          <a:p>
            <a:pPr lvl="1" rtl="0"/>
            <a:r>
              <a:rPr lang="da-DK" noProof="1"/>
              <a:t>Andet niveau</a:t>
            </a:r>
          </a:p>
          <a:p>
            <a:pPr lvl="2" rtl="0"/>
            <a:r>
              <a:rPr lang="da-DK" noProof="1"/>
              <a:t>Tredje niveau</a:t>
            </a:r>
          </a:p>
          <a:p>
            <a:pPr lvl="3" rtl="0"/>
            <a:r>
              <a:rPr lang="da-DK" noProof="1"/>
              <a:t>Fjerde niveau</a:t>
            </a:r>
          </a:p>
          <a:p>
            <a:pPr lvl="4" rtl="0"/>
            <a:r>
              <a:rPr lang="da-DK" noProof="1"/>
              <a:t>Femte niveau</a:t>
            </a:r>
          </a:p>
        </p:txBody>
      </p:sp>
      <p:sp>
        <p:nvSpPr>
          <p:cNvPr id="4" name="Pladsholder til dato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CB09AA08-031C-4249-8EA0-EB5E30A21DE6}" type="datetime1">
              <a:rPr lang="da-DK" noProof="1" dirty="0" smtClean="0"/>
              <a:t>27-03-2026</a:t>
            </a:fld>
            <a:endParaRPr lang="da-DK" noProof="1"/>
          </a:p>
        </p:txBody>
      </p:sp>
      <p:sp>
        <p:nvSpPr>
          <p:cNvPr id="5" name="Pladsholder til sidefod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da-DK" noProof="1"/>
          </a:p>
        </p:txBody>
      </p:sp>
      <p:sp>
        <p:nvSpPr>
          <p:cNvPr id="6" name="Pladsholder til slidenumm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D57F1E4F-1CFF-5643-939E-217C01CDF565}" type="slidenum">
              <a:rPr lang="da-DK" noProof="1" dirty="0" smtClean="0"/>
              <a:pPr rtl="0"/>
              <a:t>‹nr.›</a:t>
            </a:fld>
            <a:endParaRPr lang="da-DK" noProof="1"/>
          </a:p>
        </p:txBody>
      </p:sp>
    </p:spTree>
    <p:extLst>
      <p:ext uri="{BB962C8B-B14F-4D97-AF65-F5344CB8AC3E}">
        <p14:creationId xmlns:p14="http://schemas.microsoft.com/office/powerpoint/2010/main" val="117065084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malenegerdpetersen.com/"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grpSp>
        <p:nvGrpSpPr>
          <p:cNvPr id="10" name="Gruppe 9">
            <a:extLst>
              <a:ext uri="{FF2B5EF4-FFF2-40B4-BE49-F238E27FC236}">
                <a16:creationId xmlns:a16="http://schemas.microsoft.com/office/drawing/2014/main" id="{EF41A68A-8CD1-4105-B4EC-A56286CB0F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02616" y="1411015"/>
            <a:ext cx="7808159" cy="4103960"/>
            <a:chOff x="2202616" y="1411015"/>
            <a:chExt cx="7808159" cy="4103960"/>
          </a:xfrm>
        </p:grpSpPr>
        <p:sp>
          <p:nvSpPr>
            <p:cNvPr id="11" name="Kombinationstegning 16">
              <a:extLst>
                <a:ext uri="{FF2B5EF4-FFF2-40B4-BE49-F238E27FC236}">
                  <a16:creationId xmlns:a16="http://schemas.microsoft.com/office/drawing/2014/main" id="{7B955F46-02E4-4A82-96F5-CBAFDD4A74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02616" y="1411015"/>
              <a:ext cx="7808159" cy="4103960"/>
            </a:xfrm>
            <a:custGeom>
              <a:avLst/>
              <a:gdLst>
                <a:gd name="connsiteX0" fmla="*/ 7589084 w 7808159"/>
                <a:gd name="connsiteY0" fmla="*/ 3803605 h 4103960"/>
                <a:gd name="connsiteX1" fmla="*/ 7512884 w 7808159"/>
                <a:gd name="connsiteY1" fmla="*/ 3879805 h 4103960"/>
                <a:gd name="connsiteX2" fmla="*/ 7589084 w 7808159"/>
                <a:gd name="connsiteY2" fmla="*/ 3956005 h 4103960"/>
                <a:gd name="connsiteX3" fmla="*/ 7665284 w 7808159"/>
                <a:gd name="connsiteY3" fmla="*/ 3879805 h 4103960"/>
                <a:gd name="connsiteX4" fmla="*/ 7589084 w 7808159"/>
                <a:gd name="connsiteY4" fmla="*/ 3803605 h 4103960"/>
                <a:gd name="connsiteX5" fmla="*/ 197684 w 7808159"/>
                <a:gd name="connsiteY5" fmla="*/ 3803605 h 4103960"/>
                <a:gd name="connsiteX6" fmla="*/ 121484 w 7808159"/>
                <a:gd name="connsiteY6" fmla="*/ 3879805 h 4103960"/>
                <a:gd name="connsiteX7" fmla="*/ 197684 w 7808159"/>
                <a:gd name="connsiteY7" fmla="*/ 3956005 h 4103960"/>
                <a:gd name="connsiteX8" fmla="*/ 273884 w 7808159"/>
                <a:gd name="connsiteY8" fmla="*/ 3879805 h 4103960"/>
                <a:gd name="connsiteX9" fmla="*/ 197684 w 7808159"/>
                <a:gd name="connsiteY9" fmla="*/ 3803605 h 4103960"/>
                <a:gd name="connsiteX10" fmla="*/ 7604324 w 7808159"/>
                <a:gd name="connsiteY10" fmla="*/ 130765 h 4103960"/>
                <a:gd name="connsiteX11" fmla="*/ 7528124 w 7808159"/>
                <a:gd name="connsiteY11" fmla="*/ 206965 h 4103960"/>
                <a:gd name="connsiteX12" fmla="*/ 7604324 w 7808159"/>
                <a:gd name="connsiteY12" fmla="*/ 283165 h 4103960"/>
                <a:gd name="connsiteX13" fmla="*/ 7680524 w 7808159"/>
                <a:gd name="connsiteY13" fmla="*/ 206965 h 4103960"/>
                <a:gd name="connsiteX14" fmla="*/ 7604324 w 7808159"/>
                <a:gd name="connsiteY14" fmla="*/ 130765 h 4103960"/>
                <a:gd name="connsiteX15" fmla="*/ 197684 w 7808159"/>
                <a:gd name="connsiteY15" fmla="*/ 130765 h 4103960"/>
                <a:gd name="connsiteX16" fmla="*/ 121484 w 7808159"/>
                <a:gd name="connsiteY16" fmla="*/ 206965 h 4103960"/>
                <a:gd name="connsiteX17" fmla="*/ 197684 w 7808159"/>
                <a:gd name="connsiteY17" fmla="*/ 283165 h 4103960"/>
                <a:gd name="connsiteX18" fmla="*/ 273884 w 7808159"/>
                <a:gd name="connsiteY18" fmla="*/ 206965 h 4103960"/>
                <a:gd name="connsiteX19" fmla="*/ 197684 w 7808159"/>
                <a:gd name="connsiteY19" fmla="*/ 130765 h 4103960"/>
                <a:gd name="connsiteX20" fmla="*/ 0 w 7808159"/>
                <a:gd name="connsiteY20" fmla="*/ 0 h 4103960"/>
                <a:gd name="connsiteX21" fmla="*/ 7808159 w 7808159"/>
                <a:gd name="connsiteY21" fmla="*/ 0 h 4103960"/>
                <a:gd name="connsiteX22" fmla="*/ 7808159 w 7808159"/>
                <a:gd name="connsiteY22" fmla="*/ 4103960 h 4103960"/>
                <a:gd name="connsiteX23" fmla="*/ 0 w 7808159"/>
                <a:gd name="connsiteY23" fmla="*/ 4103960 h 410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808159" h="4103960">
                  <a:moveTo>
                    <a:pt x="7589084" y="3803605"/>
                  </a:moveTo>
                  <a:cubicBezTo>
                    <a:pt x="7547000" y="3803605"/>
                    <a:pt x="7512884" y="3837721"/>
                    <a:pt x="7512884" y="3879805"/>
                  </a:cubicBezTo>
                  <a:cubicBezTo>
                    <a:pt x="7512884" y="3921889"/>
                    <a:pt x="7547000" y="3956005"/>
                    <a:pt x="7589084" y="3956005"/>
                  </a:cubicBezTo>
                  <a:cubicBezTo>
                    <a:pt x="7631168" y="3956005"/>
                    <a:pt x="7665284" y="3921889"/>
                    <a:pt x="7665284" y="3879805"/>
                  </a:cubicBezTo>
                  <a:cubicBezTo>
                    <a:pt x="7665284" y="3837721"/>
                    <a:pt x="7631168" y="3803605"/>
                    <a:pt x="7589084" y="3803605"/>
                  </a:cubicBezTo>
                  <a:close/>
                  <a:moveTo>
                    <a:pt x="197684" y="3803605"/>
                  </a:moveTo>
                  <a:cubicBezTo>
                    <a:pt x="155600" y="3803605"/>
                    <a:pt x="121484" y="3837721"/>
                    <a:pt x="121484" y="3879805"/>
                  </a:cubicBezTo>
                  <a:cubicBezTo>
                    <a:pt x="121484" y="3921889"/>
                    <a:pt x="155600" y="3956005"/>
                    <a:pt x="197684" y="3956005"/>
                  </a:cubicBezTo>
                  <a:cubicBezTo>
                    <a:pt x="239768" y="3956005"/>
                    <a:pt x="273884" y="3921889"/>
                    <a:pt x="273884" y="3879805"/>
                  </a:cubicBezTo>
                  <a:cubicBezTo>
                    <a:pt x="273884" y="3837721"/>
                    <a:pt x="239768" y="3803605"/>
                    <a:pt x="197684" y="3803605"/>
                  </a:cubicBezTo>
                  <a:close/>
                  <a:moveTo>
                    <a:pt x="7604324" y="130765"/>
                  </a:moveTo>
                  <a:cubicBezTo>
                    <a:pt x="7562240" y="130765"/>
                    <a:pt x="7528124" y="164881"/>
                    <a:pt x="7528124" y="206965"/>
                  </a:cubicBezTo>
                  <a:cubicBezTo>
                    <a:pt x="7528124" y="249049"/>
                    <a:pt x="7562240" y="283165"/>
                    <a:pt x="7604324" y="283165"/>
                  </a:cubicBezTo>
                  <a:cubicBezTo>
                    <a:pt x="7646408" y="283165"/>
                    <a:pt x="7680524" y="249049"/>
                    <a:pt x="7680524" y="206965"/>
                  </a:cubicBezTo>
                  <a:cubicBezTo>
                    <a:pt x="7680524" y="164881"/>
                    <a:pt x="7646408" y="130765"/>
                    <a:pt x="7604324" y="130765"/>
                  </a:cubicBezTo>
                  <a:close/>
                  <a:moveTo>
                    <a:pt x="197684" y="130765"/>
                  </a:moveTo>
                  <a:cubicBezTo>
                    <a:pt x="155600" y="130765"/>
                    <a:pt x="121484" y="164881"/>
                    <a:pt x="121484" y="206965"/>
                  </a:cubicBezTo>
                  <a:cubicBezTo>
                    <a:pt x="121484" y="249049"/>
                    <a:pt x="155600" y="283165"/>
                    <a:pt x="197684" y="283165"/>
                  </a:cubicBezTo>
                  <a:cubicBezTo>
                    <a:pt x="239768" y="283165"/>
                    <a:pt x="273884" y="249049"/>
                    <a:pt x="273884" y="206965"/>
                  </a:cubicBezTo>
                  <a:cubicBezTo>
                    <a:pt x="273884" y="164881"/>
                    <a:pt x="239768" y="130765"/>
                    <a:pt x="197684" y="130765"/>
                  </a:cubicBezTo>
                  <a:close/>
                  <a:moveTo>
                    <a:pt x="0" y="0"/>
                  </a:moveTo>
                  <a:lnTo>
                    <a:pt x="7808159" y="0"/>
                  </a:lnTo>
                  <a:lnTo>
                    <a:pt x="7808159" y="4103960"/>
                  </a:lnTo>
                  <a:lnTo>
                    <a:pt x="0" y="4103960"/>
                  </a:lnTo>
                  <a:close/>
                </a:path>
              </a:pathLst>
            </a:custGeom>
            <a:blipFill dpi="0" rotWithShape="1">
              <a:blip r:embed="rId4">
                <a:alphaModFix amt="83000"/>
                <a:duotone>
                  <a:schemeClr val="bg2">
                    <a:shade val="45000"/>
                    <a:satMod val="135000"/>
                  </a:schemeClr>
                  <a:prstClr val="white"/>
                </a:duotone>
              </a:blip>
              <a:srcRect/>
              <a:tile tx="0" ty="0" sx="90000" sy="100000" flip="none" algn="ctr"/>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grpSp>
          <p:nvGrpSpPr>
            <p:cNvPr id="12" name="Gruppe 11">
              <a:extLst>
                <a:ext uri="{FF2B5EF4-FFF2-40B4-BE49-F238E27FC236}">
                  <a16:creationId xmlns:a16="http://schemas.microsoft.com/office/drawing/2014/main" id="{879775EF-026C-4E4A-873B-185915FB4FCF}"/>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278995" y="1501257"/>
              <a:ext cx="7645811" cy="3928374"/>
              <a:chOff x="2278995" y="1501257"/>
              <a:chExt cx="7645811" cy="3928374"/>
            </a:xfrm>
          </p:grpSpPr>
          <p:sp>
            <p:nvSpPr>
              <p:cNvPr id="13" name="Krans 19">
                <a:extLst>
                  <a:ext uri="{FF2B5EF4-FFF2-40B4-BE49-F238E27FC236}">
                    <a16:creationId xmlns:a16="http://schemas.microsoft.com/office/drawing/2014/main" id="{400D0967-F02F-4275-8520-75D52A1DF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77918" y="1501257"/>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sp>
            <p:nvSpPr>
              <p:cNvPr id="14" name="Krans 21">
                <a:extLst>
                  <a:ext uri="{FF2B5EF4-FFF2-40B4-BE49-F238E27FC236}">
                    <a16:creationId xmlns:a16="http://schemas.microsoft.com/office/drawing/2014/main" id="{B4B16BA1-0F90-43DD-9D6C-6F196A15A3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73719" y="517472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sp>
            <p:nvSpPr>
              <p:cNvPr id="15" name="Krans 22">
                <a:extLst>
                  <a:ext uri="{FF2B5EF4-FFF2-40B4-BE49-F238E27FC236}">
                    <a16:creationId xmlns:a16="http://schemas.microsoft.com/office/drawing/2014/main" id="{7B652CBC-3D51-4C0E-8DDE-2C4A49B387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78995" y="1501257"/>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sp>
            <p:nvSpPr>
              <p:cNvPr id="16" name="Krans 23">
                <a:extLst>
                  <a:ext uri="{FF2B5EF4-FFF2-40B4-BE49-F238E27FC236}">
                    <a16:creationId xmlns:a16="http://schemas.microsoft.com/office/drawing/2014/main" id="{3AFF0419-6554-4FDD-93AB-8A8C45FF5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78995" y="5182743"/>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grpSp>
      </p:grpSp>
      <p:sp>
        <p:nvSpPr>
          <p:cNvPr id="2" name="Titel 1">
            <a:extLst>
              <a:ext uri="{FF2B5EF4-FFF2-40B4-BE49-F238E27FC236}">
                <a16:creationId xmlns:a16="http://schemas.microsoft.com/office/drawing/2014/main" id="{D4774D57-151E-4936-9AF4-E70073D4EB30}"/>
              </a:ext>
            </a:extLst>
          </p:cNvPr>
          <p:cNvSpPr>
            <a:spLocks noGrp="1"/>
          </p:cNvSpPr>
          <p:nvPr>
            <p:ph type="ctrTitle"/>
          </p:nvPr>
        </p:nvSpPr>
        <p:spPr>
          <a:xfrm>
            <a:off x="2692398" y="1871131"/>
            <a:ext cx="6815669" cy="1515533"/>
          </a:xfrm>
        </p:spPr>
        <p:txBody>
          <a:bodyPr rtlCol="0">
            <a:noAutofit/>
          </a:bodyPr>
          <a:lstStyle/>
          <a:p>
            <a:pPr rtl="0"/>
            <a:endParaRPr lang="da-DK" sz="3200" noProof="1"/>
          </a:p>
        </p:txBody>
      </p:sp>
      <p:sp>
        <p:nvSpPr>
          <p:cNvPr id="3" name="Undertitel 2">
            <a:extLst>
              <a:ext uri="{FF2B5EF4-FFF2-40B4-BE49-F238E27FC236}">
                <a16:creationId xmlns:a16="http://schemas.microsoft.com/office/drawing/2014/main" id="{C5370FC1-A32E-43A6-9E96-92974CB54F20}"/>
              </a:ext>
            </a:extLst>
          </p:cNvPr>
          <p:cNvSpPr>
            <a:spLocks noGrp="1"/>
          </p:cNvSpPr>
          <p:nvPr>
            <p:ph type="subTitle" idx="1"/>
          </p:nvPr>
        </p:nvSpPr>
        <p:spPr>
          <a:xfrm>
            <a:off x="2692398" y="3657597"/>
            <a:ext cx="6815669" cy="1320802"/>
          </a:xfrm>
        </p:spPr>
        <p:txBody>
          <a:bodyPr rtlCol="0">
            <a:normAutofit/>
          </a:bodyPr>
          <a:lstStyle/>
          <a:p>
            <a:pPr rtl="0"/>
            <a:endParaRPr lang="da-DK" noProof="1"/>
          </a:p>
        </p:txBody>
      </p:sp>
      <p:cxnSp>
        <p:nvCxnSpPr>
          <p:cNvPr id="18" name="Lige forbindelse 17">
            <a:extLst>
              <a:ext uri="{FF2B5EF4-FFF2-40B4-BE49-F238E27FC236}">
                <a16:creationId xmlns:a16="http://schemas.microsoft.com/office/drawing/2014/main" id="{5F310D7E-8F1E-4C2F-8824-E43E043DD8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pic>
        <p:nvPicPr>
          <p:cNvPr id="4" name="Billede 3">
            <a:extLst>
              <a:ext uri="{FF2B5EF4-FFF2-40B4-BE49-F238E27FC236}">
                <a16:creationId xmlns:a16="http://schemas.microsoft.com/office/drawing/2014/main" id="{C24D68B3-72BA-C5FD-53EF-D1964CE17BEE}"/>
              </a:ext>
            </a:extLst>
          </p:cNvPr>
          <p:cNvPicPr>
            <a:picLocks noChangeAspect="1"/>
          </p:cNvPicPr>
          <p:nvPr/>
        </p:nvPicPr>
        <p:blipFill>
          <a:blip r:embed="rId5"/>
          <a:stretch>
            <a:fillRect/>
          </a:stretch>
        </p:blipFill>
        <p:spPr>
          <a:xfrm>
            <a:off x="21391" y="12032"/>
            <a:ext cx="12170609" cy="6845967"/>
          </a:xfrm>
          <a:prstGeom prst="rect">
            <a:avLst/>
          </a:prstGeom>
        </p:spPr>
      </p:pic>
    </p:spTree>
    <p:extLst>
      <p:ext uri="{BB962C8B-B14F-4D97-AF65-F5344CB8AC3E}">
        <p14:creationId xmlns:p14="http://schemas.microsoft.com/office/powerpoint/2010/main" val="96991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75C381-DE33-4025-3C71-EDB66CF619EF}"/>
              </a:ext>
            </a:extLst>
          </p:cNvPr>
          <p:cNvSpPr>
            <a:spLocks noGrp="1"/>
          </p:cNvSpPr>
          <p:nvPr>
            <p:ph type="title"/>
          </p:nvPr>
        </p:nvSpPr>
        <p:spPr/>
        <p:txBody>
          <a:bodyPr>
            <a:normAutofit fontScale="90000"/>
          </a:bodyPr>
          <a:lstStyle/>
          <a:p>
            <a:r>
              <a:rPr lang="da-DK" sz="4000" dirty="0"/>
              <a:t>Oplægsholder</a:t>
            </a:r>
            <a:r>
              <a:rPr lang="da-DK" dirty="0"/>
              <a:t> </a:t>
            </a:r>
            <a:br>
              <a:rPr lang="da-DK" dirty="0"/>
            </a:br>
            <a:r>
              <a:rPr lang="da-DK" sz="6000" b="1" dirty="0"/>
              <a:t>Karina Blegvad</a:t>
            </a:r>
            <a:endParaRPr lang="da-DK" b="1" dirty="0"/>
          </a:p>
        </p:txBody>
      </p:sp>
      <p:sp>
        <p:nvSpPr>
          <p:cNvPr id="3" name="Pladsholder til indhold 2">
            <a:extLst>
              <a:ext uri="{FF2B5EF4-FFF2-40B4-BE49-F238E27FC236}">
                <a16:creationId xmlns:a16="http://schemas.microsoft.com/office/drawing/2014/main" id="{3A218561-FFF3-C687-5295-CB751A06002D}"/>
              </a:ext>
            </a:extLst>
          </p:cNvPr>
          <p:cNvSpPr>
            <a:spLocks noGrp="1"/>
          </p:cNvSpPr>
          <p:nvPr>
            <p:ph idx="1"/>
          </p:nvPr>
        </p:nvSpPr>
        <p:spPr/>
        <p:txBody>
          <a:bodyPr>
            <a:normAutofit/>
          </a:bodyPr>
          <a:lstStyle/>
          <a:p>
            <a:pPr marL="0" indent="0">
              <a:buNone/>
            </a:pPr>
            <a:r>
              <a:rPr lang="da-DK" sz="1600" b="1" dirty="0"/>
              <a:t>Handicappolitisk konsulent – Muskelsvindfonden</a:t>
            </a:r>
          </a:p>
          <a:p>
            <a:pPr marL="0" indent="0">
              <a:buNone/>
            </a:pPr>
            <a:r>
              <a:rPr lang="da-DK" sz="1600" b="1" dirty="0"/>
              <a:t>Mulige emner – afhængigt af deltagere.</a:t>
            </a:r>
          </a:p>
          <a:p>
            <a:pPr>
              <a:buFont typeface="Wingdings" panose="05000000000000000000" pitchFamily="2" charset="2"/>
              <a:buChar char="§"/>
            </a:pPr>
            <a:r>
              <a:rPr lang="da-DK" sz="1600" b="1" dirty="0"/>
              <a:t>Praktisk hjælp og ledsagelse i teenageårene – samspillet mellem de </a:t>
            </a:r>
          </a:p>
          <a:p>
            <a:pPr marL="0" indent="0">
              <a:buNone/>
            </a:pPr>
            <a:r>
              <a:rPr lang="da-DK" sz="1600" b="1" dirty="0"/>
              <a:t>	forskellige paragrafer.</a:t>
            </a:r>
          </a:p>
          <a:p>
            <a:pPr>
              <a:buFont typeface="Wingdings" panose="05000000000000000000" pitchFamily="2" charset="2"/>
              <a:buChar char="§"/>
            </a:pPr>
            <a:r>
              <a:rPr lang="da-DK" sz="1600" b="1" dirty="0"/>
              <a:t>Bevilling af bil – praktisk indretning.</a:t>
            </a:r>
          </a:p>
          <a:p>
            <a:pPr>
              <a:buFont typeface="Wingdings" panose="05000000000000000000" pitchFamily="2" charset="2"/>
              <a:buChar char="§"/>
            </a:pPr>
            <a:r>
              <a:rPr lang="da-DK" sz="1600" b="1" dirty="0"/>
              <a:t>Overgang fra barn til voksen.</a:t>
            </a:r>
          </a:p>
          <a:p>
            <a:pPr marL="0" indent="0">
              <a:buNone/>
            </a:pPr>
            <a:endParaRPr lang="da-DK" sz="1600" b="1" dirty="0"/>
          </a:p>
          <a:p>
            <a:pPr marL="0" indent="0">
              <a:buNone/>
            </a:pPr>
            <a:r>
              <a:rPr lang="da-DK" sz="1600" b="1" dirty="0"/>
              <a:t>Meld gerne tilbage med emner der er relevante for </a:t>
            </a:r>
            <a:r>
              <a:rPr lang="da-DK" sz="1600" b="1"/>
              <a:t>jer netop nu.</a:t>
            </a:r>
            <a:endParaRPr lang="da-DK" sz="1600" b="1" dirty="0"/>
          </a:p>
          <a:p>
            <a:pPr marL="0" indent="0">
              <a:buNone/>
            </a:pPr>
            <a:endParaRPr lang="da-DK" sz="1600" b="1" dirty="0"/>
          </a:p>
        </p:txBody>
      </p:sp>
      <p:pic>
        <p:nvPicPr>
          <p:cNvPr id="4" name="Billede 3">
            <a:extLst>
              <a:ext uri="{FF2B5EF4-FFF2-40B4-BE49-F238E27FC236}">
                <a16:creationId xmlns:a16="http://schemas.microsoft.com/office/drawing/2014/main" id="{DC88D68C-10A0-C444-AFC6-C54955C1B989}"/>
              </a:ext>
            </a:extLst>
          </p:cNvPr>
          <p:cNvPicPr>
            <a:picLocks noChangeAspect="1"/>
          </p:cNvPicPr>
          <p:nvPr/>
        </p:nvPicPr>
        <p:blipFill>
          <a:blip r:embed="rId2"/>
          <a:srcRect r="7287" b="26984"/>
          <a:stretch>
            <a:fillRect/>
          </a:stretch>
        </p:blipFill>
        <p:spPr>
          <a:xfrm>
            <a:off x="8645036" y="751114"/>
            <a:ext cx="3024450" cy="5007429"/>
          </a:xfrm>
          <a:prstGeom prst="rect">
            <a:avLst/>
          </a:prstGeom>
        </p:spPr>
      </p:pic>
    </p:spTree>
    <p:extLst>
      <p:ext uri="{BB962C8B-B14F-4D97-AF65-F5344CB8AC3E}">
        <p14:creationId xmlns:p14="http://schemas.microsoft.com/office/powerpoint/2010/main" val="3653957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B1EB0B-06D2-F6AC-3260-651126CC4B42}"/>
              </a:ext>
            </a:extLst>
          </p:cNvPr>
          <p:cNvSpPr>
            <a:spLocks noGrp="1"/>
          </p:cNvSpPr>
          <p:nvPr>
            <p:ph type="title"/>
          </p:nvPr>
        </p:nvSpPr>
        <p:spPr/>
        <p:txBody>
          <a:bodyPr/>
          <a:lstStyle/>
          <a:p>
            <a:r>
              <a:rPr lang="da-DK" dirty="0"/>
              <a:t>Evaluering af oplæg ved Karina</a:t>
            </a:r>
          </a:p>
        </p:txBody>
      </p:sp>
      <p:sp>
        <p:nvSpPr>
          <p:cNvPr id="3" name="Pladsholder til indhold 2">
            <a:extLst>
              <a:ext uri="{FF2B5EF4-FFF2-40B4-BE49-F238E27FC236}">
                <a16:creationId xmlns:a16="http://schemas.microsoft.com/office/drawing/2014/main" id="{DE707086-CE66-575B-2D3C-2B4E4C512AFB}"/>
              </a:ext>
            </a:extLst>
          </p:cNvPr>
          <p:cNvSpPr>
            <a:spLocks noGrp="1"/>
          </p:cNvSpPr>
          <p:nvPr>
            <p:ph idx="1"/>
          </p:nvPr>
        </p:nvSpPr>
        <p:spPr/>
        <p:txBody>
          <a:bodyPr/>
          <a:lstStyle/>
          <a:p>
            <a:pPr marL="0" indent="0">
              <a:buNone/>
            </a:pPr>
            <a:r>
              <a:rPr lang="da-DK" b="1" dirty="0"/>
              <a:t>Evaluering:</a:t>
            </a:r>
          </a:p>
        </p:txBody>
      </p:sp>
    </p:spTree>
    <p:extLst>
      <p:ext uri="{BB962C8B-B14F-4D97-AF65-F5344CB8AC3E}">
        <p14:creationId xmlns:p14="http://schemas.microsoft.com/office/powerpoint/2010/main" val="165524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12DC42-A0D8-C711-2070-D099A475F40E}"/>
              </a:ext>
            </a:extLst>
          </p:cNvPr>
          <p:cNvSpPr>
            <a:spLocks noGrp="1"/>
          </p:cNvSpPr>
          <p:nvPr>
            <p:ph type="title"/>
          </p:nvPr>
        </p:nvSpPr>
        <p:spPr/>
        <p:txBody>
          <a:bodyPr/>
          <a:lstStyle/>
          <a:p>
            <a:r>
              <a:rPr lang="da-DK" dirty="0"/>
              <a:t>Øvrig Evaluering</a:t>
            </a:r>
          </a:p>
        </p:txBody>
      </p:sp>
      <p:sp>
        <p:nvSpPr>
          <p:cNvPr id="3" name="Pladsholder til indhold 2">
            <a:extLst>
              <a:ext uri="{FF2B5EF4-FFF2-40B4-BE49-F238E27FC236}">
                <a16:creationId xmlns:a16="http://schemas.microsoft.com/office/drawing/2014/main" id="{86D99261-D623-A221-EB71-5575EAD5AE39}"/>
              </a:ext>
            </a:extLst>
          </p:cNvPr>
          <p:cNvSpPr>
            <a:spLocks noGrp="1"/>
          </p:cNvSpPr>
          <p:nvPr>
            <p:ph idx="1"/>
          </p:nvPr>
        </p:nvSpPr>
        <p:spPr/>
        <p:txBody>
          <a:bodyPr/>
          <a:lstStyle/>
          <a:p>
            <a:pPr marL="0" indent="0">
              <a:buNone/>
            </a:pPr>
            <a:r>
              <a:rPr lang="da-DK" b="1" dirty="0"/>
              <a:t>Evaluering – Slettestrand generelt: Ferieboliger, Maden, Aktivitets faciliteter, øvrig:</a:t>
            </a:r>
          </a:p>
        </p:txBody>
      </p:sp>
    </p:spTree>
    <p:extLst>
      <p:ext uri="{BB962C8B-B14F-4D97-AF65-F5344CB8AC3E}">
        <p14:creationId xmlns:p14="http://schemas.microsoft.com/office/powerpoint/2010/main" val="1915983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cstate="email">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useBgFill="1">
        <p:nvSpPr>
          <p:cNvPr id="8" name="Rektangel 7">
            <a:extLst>
              <a:ext uri="{FF2B5EF4-FFF2-40B4-BE49-F238E27FC236}">
                <a16:creationId xmlns:a16="http://schemas.microsoft.com/office/drawing/2014/main" id="{C44B17FE-2E14-47B6-B5A8-4363DE769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sp>
        <p:nvSpPr>
          <p:cNvPr id="10" name="Rektangel 9">
            <a:extLst>
              <a:ext uri="{FF2B5EF4-FFF2-40B4-BE49-F238E27FC236}">
                <a16:creationId xmlns:a16="http://schemas.microsoft.com/office/drawing/2014/main" id="{14E53280-E6EB-47D2-B0BB-78B772DC4B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rgbClr val="373737"/>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sp>
        <p:nvSpPr>
          <p:cNvPr id="12" name="Rektangel 11">
            <a:extLst>
              <a:ext uri="{FF2B5EF4-FFF2-40B4-BE49-F238E27FC236}">
                <a16:creationId xmlns:a16="http://schemas.microsoft.com/office/drawing/2014/main" id="{E44C4738-31FA-4AA4-9D3A-9B0F0B1F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el 1">
            <a:extLst>
              <a:ext uri="{FF2B5EF4-FFF2-40B4-BE49-F238E27FC236}">
                <a16:creationId xmlns:a16="http://schemas.microsoft.com/office/drawing/2014/main" id="{21C7DE69-9246-4C6D-B903-F8ACF4C0E855}"/>
              </a:ext>
            </a:extLst>
          </p:cNvPr>
          <p:cNvSpPr>
            <a:spLocks noGrp="1"/>
          </p:cNvSpPr>
          <p:nvPr>
            <p:ph type="title"/>
          </p:nvPr>
        </p:nvSpPr>
        <p:spPr>
          <a:xfrm>
            <a:off x="952108" y="954756"/>
            <a:ext cx="2730414" cy="4946003"/>
          </a:xfrm>
        </p:spPr>
        <p:txBody>
          <a:bodyPr rtlCol="0">
            <a:normAutofit/>
          </a:bodyPr>
          <a:lstStyle/>
          <a:p>
            <a:pPr rtl="0"/>
            <a:r>
              <a:rPr lang="da-DK" sz="3600" noProof="1">
                <a:solidFill>
                  <a:srgbClr val="FFFFFF"/>
                </a:solidFill>
              </a:rPr>
              <a:t>VEJEN TIL SUCCES</a:t>
            </a:r>
          </a:p>
        </p:txBody>
      </p:sp>
      <p:sp>
        <p:nvSpPr>
          <p:cNvPr id="14" name="Rektangel 13">
            <a:extLst>
              <a:ext uri="{FF2B5EF4-FFF2-40B4-BE49-F238E27FC236}">
                <a16:creationId xmlns:a16="http://schemas.microsoft.com/office/drawing/2014/main" id="{809F3F69-CB9E-4C14-8F9B-7565980C8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rgbClr val="FFFFFF"/>
              </a:gs>
              <a:gs pos="30000">
                <a:srgbClr val="FFFFFF"/>
              </a:gs>
              <a:gs pos="61000">
                <a:srgbClr val="F8F8F8"/>
              </a:gs>
              <a:gs pos="97000">
                <a:srgbClr val="E5E5E5"/>
              </a:gs>
            </a:gsLst>
            <a:path path="circle">
              <a:fillToRect l="50000" t="50000" r="50000" b="50000"/>
            </a:path>
          </a:gradFill>
          <a:ln>
            <a:noFill/>
          </a:ln>
          <a:effectLst>
            <a:innerShdw blurRad="63500" dist="127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graphicFrame>
        <p:nvGraphicFramePr>
          <p:cNvPr id="7" name="Pladsholder til indhold 6" descr="SmartArt">
            <a:extLst>
              <a:ext uri="{FF2B5EF4-FFF2-40B4-BE49-F238E27FC236}">
                <a16:creationId xmlns:a16="http://schemas.microsoft.com/office/drawing/2014/main" id="{B2E1BEE4-C00C-453D-A483-736EC14BB2D3}"/>
              </a:ext>
            </a:extLst>
          </p:cNvPr>
          <p:cNvGraphicFramePr>
            <a:graphicFrameLocks noGrp="1"/>
          </p:cNvGraphicFramePr>
          <p:nvPr>
            <p:ph idx="1"/>
            <p:extLst>
              <p:ext uri="{D42A27DB-BD31-4B8C-83A1-F6EECF244321}">
                <p14:modId xmlns:p14="http://schemas.microsoft.com/office/powerpoint/2010/main" val="2018867238"/>
              </p:ext>
            </p:extLst>
          </p:nvPr>
        </p:nvGraphicFramePr>
        <p:xfrm>
          <a:off x="5158661" y="311340"/>
          <a:ext cx="6575425" cy="5918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67277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54" name="Billede 53">
            <a:extLst>
              <a:ext uri="{FF2B5EF4-FFF2-40B4-BE49-F238E27FC236}">
                <a16:creationId xmlns:a16="http://schemas.microsoft.com/office/drawing/2014/main" id="{D5E3CF8B-6090-4FFC-B9BE-6FF60AEE4B7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56" name="Lige forbindelse 55">
            <a:extLst>
              <a:ext uri="{FF2B5EF4-FFF2-40B4-BE49-F238E27FC236}">
                <a16:creationId xmlns:a16="http://schemas.microsoft.com/office/drawing/2014/main" id="{F444405B-FBD8-46A8-84D6-CE72780146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58" name="Rektangel 57">
            <a:extLst>
              <a:ext uri="{FF2B5EF4-FFF2-40B4-BE49-F238E27FC236}">
                <a16:creationId xmlns:a16="http://schemas.microsoft.com/office/drawing/2014/main" id="{221A9CB9-F531-48D3-A506-95FE2534D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sp>
        <p:nvSpPr>
          <p:cNvPr id="60" name="Rektangel 59">
            <a:extLst>
              <a:ext uri="{FF2B5EF4-FFF2-40B4-BE49-F238E27FC236}">
                <a16:creationId xmlns:a16="http://schemas.microsoft.com/office/drawing/2014/main" id="{8FD39BF5-DFD4-40A5-8009-2EA1391AB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691" y="494556"/>
            <a:ext cx="11227442" cy="5883295"/>
          </a:xfrm>
          <a:prstGeom prst="rect">
            <a:avLst/>
          </a:prstGeom>
          <a:solidFill>
            <a:schemeClr val="tx2"/>
          </a:solidFill>
          <a:ln>
            <a:noFill/>
          </a:ln>
          <a:effectLst>
            <a:outerShdw blurRad="114300" dist="127000" dir="5400000" sx="99000" sy="99000" algn="t" rotWithShape="0">
              <a:prstClr val="black">
                <a:alpha val="40000"/>
              </a:prstClr>
            </a:outerShdw>
          </a:effectLst>
          <a:scene3d>
            <a:camera prst="orthographicFront"/>
            <a:lightRig rig="twoPt" dir="t"/>
          </a:scene3d>
          <a:sp3d>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pic>
        <p:nvPicPr>
          <p:cNvPr id="5" name="Billede 4" descr="Skal">
            <a:extLst>
              <a:ext uri="{FF2B5EF4-FFF2-40B4-BE49-F238E27FC236}">
                <a16:creationId xmlns:a16="http://schemas.microsoft.com/office/drawing/2014/main" id="{F3D62F01-3570-47E7-BD58-A33F86CA1459}"/>
              </a:ext>
            </a:extLst>
          </p:cNvPr>
          <p:cNvPicPr>
            <a:picLocks noChangeAspect="1"/>
          </p:cNvPicPr>
          <p:nvPr/>
        </p:nvPicPr>
        <p:blipFill rotWithShape="1">
          <a:blip r:embed="rId5" cstate="email">
            <a:alphaModFix amt="35000"/>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l="288" r="1" b="1"/>
          <a:stretch/>
        </p:blipFill>
        <p:spPr>
          <a:xfrm>
            <a:off x="480691" y="494555"/>
            <a:ext cx="11227442" cy="5883296"/>
          </a:xfrm>
          <a:prstGeom prst="rect">
            <a:avLst/>
          </a:prstGeom>
        </p:spPr>
      </p:pic>
      <p:grpSp>
        <p:nvGrpSpPr>
          <p:cNvPr id="62" name="Gruppe 61">
            <a:extLst>
              <a:ext uri="{FF2B5EF4-FFF2-40B4-BE49-F238E27FC236}">
                <a16:creationId xmlns:a16="http://schemas.microsoft.com/office/drawing/2014/main" id="{3A0F723F-8F96-43F7-9D99-0D837624E1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4020" y="577316"/>
            <a:ext cx="11056826" cy="5728876"/>
            <a:chOff x="574020" y="519524"/>
            <a:chExt cx="11056826" cy="5728876"/>
          </a:xfrm>
        </p:grpSpPr>
        <p:grpSp>
          <p:nvGrpSpPr>
            <p:cNvPr id="63" name="Gruppe 62">
              <a:extLst>
                <a:ext uri="{FF2B5EF4-FFF2-40B4-BE49-F238E27FC236}">
                  <a16:creationId xmlns:a16="http://schemas.microsoft.com/office/drawing/2014/main" id="{F1B4D856-F364-4DDD-BC91-4D024A82528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75937" y="519524"/>
              <a:ext cx="246888" cy="246888"/>
              <a:chOff x="582041" y="6001512"/>
              <a:chExt cx="246888" cy="246888"/>
            </a:xfrm>
          </p:grpSpPr>
          <p:sp useBgFill="1">
            <p:nvSpPr>
              <p:cNvPr id="51" name="Ellipse 72">
                <a:extLst>
                  <a:ext uri="{FF2B5EF4-FFF2-40B4-BE49-F238E27FC236}">
                    <a16:creationId xmlns:a16="http://schemas.microsoft.com/office/drawing/2014/main" id="{72F1CBC0-365A-4E91-A63B-B7599EDED5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49879"/>
                <a:ext cx="155448" cy="155448"/>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sp>
            <p:nvSpPr>
              <p:cNvPr id="52" name="Krans 38">
                <a:extLst>
                  <a:ext uri="{FF2B5EF4-FFF2-40B4-BE49-F238E27FC236}">
                    <a16:creationId xmlns:a16="http://schemas.microsoft.com/office/drawing/2014/main" id="{BE55A32E-C79F-4FD7-8BA4-7F3613D7B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041"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grpSp>
        <p:grpSp>
          <p:nvGrpSpPr>
            <p:cNvPr id="64" name="Gruppe 63">
              <a:extLst>
                <a:ext uri="{FF2B5EF4-FFF2-40B4-BE49-F238E27FC236}">
                  <a16:creationId xmlns:a16="http://schemas.microsoft.com/office/drawing/2014/main" id="{B22DCA41-FD40-45D5-A909-60754B580417}"/>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11383958" y="6001512"/>
              <a:ext cx="246888" cy="246888"/>
              <a:chOff x="590062" y="6001512"/>
              <a:chExt cx="246888" cy="246888"/>
            </a:xfrm>
          </p:grpSpPr>
          <p:sp useBgFill="1">
            <p:nvSpPr>
              <p:cNvPr id="53" name="Ellipse 70">
                <a:extLst>
                  <a:ext uri="{FF2B5EF4-FFF2-40B4-BE49-F238E27FC236}">
                    <a16:creationId xmlns:a16="http://schemas.microsoft.com/office/drawing/2014/main" id="{03F3D55A-B20B-496C-B8DC-9E0C593E92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342"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sp>
            <p:nvSpPr>
              <p:cNvPr id="55" name="Krans 36">
                <a:extLst>
                  <a:ext uri="{FF2B5EF4-FFF2-40B4-BE49-F238E27FC236}">
                    <a16:creationId xmlns:a16="http://schemas.microsoft.com/office/drawing/2014/main" id="{60221C8D-9A7A-4F34-AEE0-CF6BE6A4F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062"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grpSp>
        <p:grpSp>
          <p:nvGrpSpPr>
            <p:cNvPr id="65" name="Gruppe 64">
              <a:extLst>
                <a:ext uri="{FF2B5EF4-FFF2-40B4-BE49-F238E27FC236}">
                  <a16:creationId xmlns:a16="http://schemas.microsoft.com/office/drawing/2014/main" id="{B7419ED5-1433-4FFB-A272-D18229B04943}"/>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519524"/>
              <a:ext cx="246888" cy="246888"/>
              <a:chOff x="574020" y="6001512"/>
              <a:chExt cx="246888" cy="246888"/>
            </a:xfrm>
          </p:grpSpPr>
          <p:sp useBgFill="1">
            <p:nvSpPr>
              <p:cNvPr id="57" name="Ellipse 68">
                <a:extLst>
                  <a:ext uri="{FF2B5EF4-FFF2-40B4-BE49-F238E27FC236}">
                    <a16:creationId xmlns:a16="http://schemas.microsoft.com/office/drawing/2014/main" id="{8CBEE95B-136E-45DC-90DC-5E7C76EB4A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46304" cy="146304"/>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sp>
            <p:nvSpPr>
              <p:cNvPr id="59" name="Krans 34">
                <a:extLst>
                  <a:ext uri="{FF2B5EF4-FFF2-40B4-BE49-F238E27FC236}">
                    <a16:creationId xmlns:a16="http://schemas.microsoft.com/office/drawing/2014/main" id="{7A142A39-09DE-427E-98BE-AB81BBA21A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grpSp>
        <p:grpSp>
          <p:nvGrpSpPr>
            <p:cNvPr id="66" name="Gruppe 65">
              <a:extLst>
                <a:ext uri="{FF2B5EF4-FFF2-40B4-BE49-F238E27FC236}">
                  <a16:creationId xmlns:a16="http://schemas.microsoft.com/office/drawing/2014/main" id="{C6260297-94CB-4B81-B325-16CE9D23D59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574020" y="6001512"/>
              <a:ext cx="246888" cy="246888"/>
              <a:chOff x="574020" y="6001512"/>
              <a:chExt cx="246888" cy="246888"/>
            </a:xfrm>
          </p:grpSpPr>
          <p:sp useBgFill="1">
            <p:nvSpPr>
              <p:cNvPr id="61" name="Ellipse 66">
                <a:extLst>
                  <a:ext uri="{FF2B5EF4-FFF2-40B4-BE49-F238E27FC236}">
                    <a16:creationId xmlns:a16="http://schemas.microsoft.com/office/drawing/2014/main" id="{2CFE29B2-BBC3-4B31-9C8A-D8378E5CE0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2300" y="6057900"/>
                <a:ext cx="139700" cy="139700"/>
              </a:xfrm>
              <a:prstGeom prst="ellipse">
                <a:avLst/>
              </a:prstGeom>
              <a:ln>
                <a:noFill/>
              </a:ln>
              <a:effectLst>
                <a:innerShdw blurRad="50800">
                  <a:schemeClr val="tx1">
                    <a:alpha val="69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p>
            </p:txBody>
          </p:sp>
          <p:sp>
            <p:nvSpPr>
              <p:cNvPr id="75" name="Krans 32">
                <a:extLst>
                  <a:ext uri="{FF2B5EF4-FFF2-40B4-BE49-F238E27FC236}">
                    <a16:creationId xmlns:a16="http://schemas.microsoft.com/office/drawing/2014/main" id="{9A38BB73-EDDD-49D1-A06C-2B793E000A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4020" y="6001512"/>
                <a:ext cx="246888" cy="246888"/>
              </a:xfrm>
              <a:prstGeom prst="donut">
                <a:avLst>
                  <a:gd name="adj" fmla="val 26304"/>
                </a:avLst>
              </a:prstGeom>
              <a:gradFill>
                <a:gsLst>
                  <a:gs pos="20000">
                    <a:srgbClr val="949494"/>
                  </a:gs>
                  <a:gs pos="30000">
                    <a:srgbClr val="B2B2B2"/>
                  </a:gs>
                  <a:gs pos="51000">
                    <a:srgbClr val="E0DEDE">
                      <a:lumMod val="92000"/>
                    </a:srgbClr>
                  </a:gs>
                  <a:gs pos="8000">
                    <a:schemeClr val="bg1">
                      <a:lumMod val="41000"/>
                      <a:lumOff val="59000"/>
                    </a:schemeClr>
                  </a:gs>
                  <a:gs pos="89000">
                    <a:srgbClr val="7A7A7A"/>
                  </a:gs>
                </a:gsLst>
                <a:lin ang="3600000" scaled="0"/>
              </a:gradFill>
              <a:ln>
                <a:noFill/>
              </a:ln>
              <a:effectLst>
                <a:outerShdw blurRad="63500" sx="101000" sy="101000" algn="ctr" rotWithShape="0">
                  <a:prstClr val="black">
                    <a:alpha val="48000"/>
                  </a:prstClr>
                </a:outerShdw>
              </a:effectLst>
              <a:scene3d>
                <a:camera prst="orthographicFront"/>
                <a:lightRig rig="threePt" dir="t">
                  <a:rot lat="0" lon="0" rev="21360000"/>
                </a:lightRig>
              </a:scene3d>
              <a:sp3d>
                <a:bevelT w="19050" h="31750"/>
                <a:contourClr>
                  <a:srgbClr val="F1F1F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1">
                  <a:solidFill>
                    <a:schemeClr val="tx1"/>
                  </a:solidFill>
                </a:endParaRPr>
              </a:p>
            </p:txBody>
          </p:sp>
        </p:grpSp>
      </p:grpSp>
      <p:sp>
        <p:nvSpPr>
          <p:cNvPr id="2" name="Titel 1">
            <a:extLst>
              <a:ext uri="{FF2B5EF4-FFF2-40B4-BE49-F238E27FC236}">
                <a16:creationId xmlns:a16="http://schemas.microsoft.com/office/drawing/2014/main" id="{FB4F001B-64F9-495D-AEA3-E3764742F8F4}"/>
              </a:ext>
            </a:extLst>
          </p:cNvPr>
          <p:cNvSpPr>
            <a:spLocks noGrp="1"/>
          </p:cNvSpPr>
          <p:nvPr>
            <p:ph type="title"/>
          </p:nvPr>
        </p:nvSpPr>
        <p:spPr>
          <a:xfrm>
            <a:off x="2224403" y="1113698"/>
            <a:ext cx="8229600" cy="2345264"/>
          </a:xfrm>
        </p:spPr>
        <p:txBody>
          <a:bodyPr vert="horz" lIns="91440" tIns="45720" rIns="91440" bIns="45720" rtlCol="0" anchor="b">
            <a:normAutofit/>
          </a:bodyPr>
          <a:lstStyle/>
          <a:p>
            <a:pPr rtl="0"/>
            <a:r>
              <a:rPr lang="da-DK" sz="7200" noProof="1">
                <a:solidFill>
                  <a:schemeClr val="bg1"/>
                </a:solidFill>
              </a:rPr>
              <a:t>TAK FOR DENNE GANG</a:t>
            </a:r>
          </a:p>
        </p:txBody>
      </p:sp>
      <p:sp>
        <p:nvSpPr>
          <p:cNvPr id="3" name="Pladsholder til tekst 2">
            <a:extLst>
              <a:ext uri="{FF2B5EF4-FFF2-40B4-BE49-F238E27FC236}">
                <a16:creationId xmlns:a16="http://schemas.microsoft.com/office/drawing/2014/main" id="{CDA346C0-D253-452B-804F-FCA56557312C}"/>
              </a:ext>
            </a:extLst>
          </p:cNvPr>
          <p:cNvSpPr>
            <a:spLocks noGrp="1"/>
          </p:cNvSpPr>
          <p:nvPr>
            <p:ph type="body" idx="1"/>
          </p:nvPr>
        </p:nvSpPr>
        <p:spPr>
          <a:xfrm>
            <a:off x="2453003" y="3729894"/>
            <a:ext cx="7772400" cy="1320802"/>
          </a:xfrm>
        </p:spPr>
        <p:txBody>
          <a:bodyPr vert="horz" lIns="91440" tIns="45720" rIns="91440" bIns="45720" rtlCol="0" anchor="t">
            <a:normAutofit/>
          </a:bodyPr>
          <a:lstStyle/>
          <a:p>
            <a:pPr rtl="0"/>
            <a:r>
              <a:rPr lang="da-DK" sz="2100" noProof="1">
                <a:solidFill>
                  <a:schemeClr val="bg1"/>
                </a:solidFill>
              </a:rPr>
              <a:t>	</a:t>
            </a:r>
          </a:p>
        </p:txBody>
      </p:sp>
      <p:cxnSp>
        <p:nvCxnSpPr>
          <p:cNvPr id="76" name="Lige forbindelse 75">
            <a:extLst>
              <a:ext uri="{FF2B5EF4-FFF2-40B4-BE49-F238E27FC236}">
                <a16:creationId xmlns:a16="http://schemas.microsoft.com/office/drawing/2014/main" id="{9135029A-5B59-4B80-8F56-B7BB132D67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70123" y="3594428"/>
            <a:ext cx="813816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Billede 3">
            <a:extLst>
              <a:ext uri="{FF2B5EF4-FFF2-40B4-BE49-F238E27FC236}">
                <a16:creationId xmlns:a16="http://schemas.microsoft.com/office/drawing/2014/main" id="{2007995A-CDFB-BC5F-3BE8-346720E08FB2}"/>
              </a:ext>
            </a:extLst>
          </p:cNvPr>
          <p:cNvPicPr>
            <a:picLocks noChangeAspect="1"/>
          </p:cNvPicPr>
          <p:nvPr/>
        </p:nvPicPr>
        <p:blipFill>
          <a:blip r:embed="rId7"/>
          <a:stretch>
            <a:fillRect/>
          </a:stretch>
        </p:blipFill>
        <p:spPr>
          <a:xfrm>
            <a:off x="4187456" y="3666725"/>
            <a:ext cx="3998601" cy="2660887"/>
          </a:xfrm>
          <a:prstGeom prst="rect">
            <a:avLst/>
          </a:prstGeom>
        </p:spPr>
      </p:pic>
    </p:spTree>
    <p:extLst>
      <p:ext uri="{BB962C8B-B14F-4D97-AF65-F5344CB8AC3E}">
        <p14:creationId xmlns:p14="http://schemas.microsoft.com/office/powerpoint/2010/main" val="2143445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7" name="Tekstfelt 6">
            <a:extLst>
              <a:ext uri="{FF2B5EF4-FFF2-40B4-BE49-F238E27FC236}">
                <a16:creationId xmlns:a16="http://schemas.microsoft.com/office/drawing/2014/main" id="{1D1CAFC5-DC97-C64A-1ED3-2E8368E719CE}"/>
              </a:ext>
            </a:extLst>
          </p:cNvPr>
          <p:cNvSpPr txBox="1"/>
          <p:nvPr/>
        </p:nvSpPr>
        <p:spPr>
          <a:xfrm>
            <a:off x="1393371" y="740228"/>
            <a:ext cx="9220200" cy="923330"/>
          </a:xfrm>
          <a:prstGeom prst="rect">
            <a:avLst/>
          </a:prstGeom>
          <a:noFill/>
        </p:spPr>
        <p:txBody>
          <a:bodyPr wrap="square" rtlCol="0">
            <a:spAutoFit/>
          </a:bodyPr>
          <a:lstStyle/>
          <a:p>
            <a:pPr algn="ctr"/>
            <a:r>
              <a:rPr lang="da-DK" sz="5400" b="1" dirty="0"/>
              <a:t>Program</a:t>
            </a:r>
          </a:p>
        </p:txBody>
      </p:sp>
      <p:sp>
        <p:nvSpPr>
          <p:cNvPr id="8" name="Tekstfelt 7">
            <a:extLst>
              <a:ext uri="{FF2B5EF4-FFF2-40B4-BE49-F238E27FC236}">
                <a16:creationId xmlns:a16="http://schemas.microsoft.com/office/drawing/2014/main" id="{1C36E352-BF56-7BE9-7E52-45F9756673AF}"/>
              </a:ext>
            </a:extLst>
          </p:cNvPr>
          <p:cNvSpPr txBox="1"/>
          <p:nvPr/>
        </p:nvSpPr>
        <p:spPr>
          <a:xfrm>
            <a:off x="5216620" y="1529833"/>
            <a:ext cx="1573701" cy="646331"/>
          </a:xfrm>
          <a:prstGeom prst="rect">
            <a:avLst/>
          </a:prstGeom>
          <a:noFill/>
        </p:spPr>
        <p:txBody>
          <a:bodyPr wrap="none" rtlCol="0">
            <a:spAutoFit/>
          </a:bodyPr>
          <a:lstStyle/>
          <a:p>
            <a:r>
              <a:rPr lang="da-DK" sz="3600" b="1" dirty="0"/>
              <a:t>Fredag</a:t>
            </a:r>
          </a:p>
        </p:txBody>
      </p:sp>
      <p:sp>
        <p:nvSpPr>
          <p:cNvPr id="9" name="Tekstfelt 8">
            <a:extLst>
              <a:ext uri="{FF2B5EF4-FFF2-40B4-BE49-F238E27FC236}">
                <a16:creationId xmlns:a16="http://schemas.microsoft.com/office/drawing/2014/main" id="{9DFB286D-2EB6-0E87-907B-33F4393EFA16}"/>
              </a:ext>
            </a:extLst>
          </p:cNvPr>
          <p:cNvSpPr txBox="1"/>
          <p:nvPr/>
        </p:nvSpPr>
        <p:spPr>
          <a:xfrm>
            <a:off x="1393371" y="2688771"/>
            <a:ext cx="9361715" cy="3477875"/>
          </a:xfrm>
          <a:prstGeom prst="rect">
            <a:avLst/>
          </a:prstGeom>
          <a:noFill/>
        </p:spPr>
        <p:txBody>
          <a:bodyPr wrap="square" rtlCol="0">
            <a:spAutoFit/>
          </a:bodyPr>
          <a:lstStyle/>
          <a:p>
            <a:r>
              <a:rPr lang="da-DK" sz="2000" b="1" dirty="0"/>
              <a:t>Kl. 15.00					Tidligste Ankomst og indkvartering i ferieboligerne</a:t>
            </a:r>
          </a:p>
          <a:p>
            <a:endParaRPr lang="da-DK" sz="2000" b="1" dirty="0"/>
          </a:p>
          <a:p>
            <a:r>
              <a:rPr lang="da-DK" sz="2000" b="1" dirty="0"/>
              <a:t>Kl. 17.00					Velkomst - Hej med jer</a:t>
            </a:r>
          </a:p>
          <a:p>
            <a:endParaRPr lang="da-DK" sz="2000" b="1" dirty="0"/>
          </a:p>
          <a:p>
            <a:r>
              <a:rPr lang="da-DK" sz="2000" b="1" dirty="0"/>
              <a:t>Kl. 17.45					Middag i Restauranten</a:t>
            </a:r>
          </a:p>
          <a:p>
            <a:endParaRPr lang="da-DK" sz="2000" b="1" dirty="0"/>
          </a:p>
          <a:p>
            <a:r>
              <a:rPr lang="da-DK" sz="2000" b="1" dirty="0"/>
              <a:t>Kl. 19.30					Slettestrand rundt ad nye veje – Fælles aktivitet</a:t>
            </a:r>
          </a:p>
          <a:p>
            <a:endParaRPr lang="da-DK" sz="2000" b="1" dirty="0"/>
          </a:p>
          <a:p>
            <a:r>
              <a:rPr lang="da-DK" sz="2000" b="1" dirty="0"/>
              <a:t>Kl. 21.00					Aftenhygge </a:t>
            </a:r>
            <a:endParaRPr lang="da-DK" sz="2000" b="1" dirty="0">
              <a:solidFill>
                <a:srgbClr val="FF0000"/>
              </a:solidFill>
            </a:endParaRPr>
          </a:p>
          <a:p>
            <a:endParaRPr lang="da-DK" sz="2000" b="1" dirty="0">
              <a:solidFill>
                <a:srgbClr val="FF0000"/>
              </a:solidFill>
            </a:endParaRPr>
          </a:p>
          <a:p>
            <a:r>
              <a:rPr lang="da-DK" sz="2000" b="1" dirty="0"/>
              <a:t>Kl. 22.00					Muskeltererne holder fri</a:t>
            </a:r>
          </a:p>
        </p:txBody>
      </p:sp>
    </p:spTree>
    <p:extLst>
      <p:ext uri="{BB962C8B-B14F-4D97-AF65-F5344CB8AC3E}">
        <p14:creationId xmlns:p14="http://schemas.microsoft.com/office/powerpoint/2010/main" val="2026498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EF9E1-D671-02D9-A177-34A4BD7465F7}"/>
            </a:ext>
          </a:extLst>
        </p:cNvPr>
        <p:cNvGrpSpPr/>
        <p:nvPr/>
      </p:nvGrpSpPr>
      <p:grpSpPr>
        <a:xfrm>
          <a:off x="0" y="0"/>
          <a:ext cx="0" cy="0"/>
          <a:chOff x="0" y="0"/>
          <a:chExt cx="0" cy="0"/>
        </a:xfrm>
      </p:grpSpPr>
      <p:sp>
        <p:nvSpPr>
          <p:cNvPr id="7" name="Tekstfelt 6">
            <a:extLst>
              <a:ext uri="{FF2B5EF4-FFF2-40B4-BE49-F238E27FC236}">
                <a16:creationId xmlns:a16="http://schemas.microsoft.com/office/drawing/2014/main" id="{27E1C790-6DE0-FA6F-6372-B879587D683D}"/>
              </a:ext>
            </a:extLst>
          </p:cNvPr>
          <p:cNvSpPr txBox="1"/>
          <p:nvPr/>
        </p:nvSpPr>
        <p:spPr>
          <a:xfrm>
            <a:off x="1485900" y="555171"/>
            <a:ext cx="9220200" cy="923330"/>
          </a:xfrm>
          <a:prstGeom prst="rect">
            <a:avLst/>
          </a:prstGeom>
          <a:noFill/>
        </p:spPr>
        <p:txBody>
          <a:bodyPr wrap="square" rtlCol="0">
            <a:spAutoFit/>
          </a:bodyPr>
          <a:lstStyle/>
          <a:p>
            <a:pPr algn="ctr"/>
            <a:r>
              <a:rPr lang="da-DK" sz="5400" b="1" dirty="0"/>
              <a:t>Program</a:t>
            </a:r>
          </a:p>
        </p:txBody>
      </p:sp>
      <p:sp>
        <p:nvSpPr>
          <p:cNvPr id="2" name="Tekstfelt 1">
            <a:extLst>
              <a:ext uri="{FF2B5EF4-FFF2-40B4-BE49-F238E27FC236}">
                <a16:creationId xmlns:a16="http://schemas.microsoft.com/office/drawing/2014/main" id="{762D177B-F19C-0BDB-0504-38801ADD5715}"/>
              </a:ext>
            </a:extLst>
          </p:cNvPr>
          <p:cNvSpPr txBox="1"/>
          <p:nvPr/>
        </p:nvSpPr>
        <p:spPr>
          <a:xfrm>
            <a:off x="5181599" y="1557048"/>
            <a:ext cx="2383972" cy="646331"/>
          </a:xfrm>
          <a:prstGeom prst="rect">
            <a:avLst/>
          </a:prstGeom>
          <a:noFill/>
        </p:spPr>
        <p:txBody>
          <a:bodyPr wrap="square" rtlCol="0">
            <a:spAutoFit/>
          </a:bodyPr>
          <a:lstStyle/>
          <a:p>
            <a:r>
              <a:rPr lang="da-DK" sz="3600" b="1" dirty="0"/>
              <a:t>Lørdag</a:t>
            </a:r>
          </a:p>
        </p:txBody>
      </p:sp>
      <p:sp>
        <p:nvSpPr>
          <p:cNvPr id="5" name="Tekstfelt 4">
            <a:extLst>
              <a:ext uri="{FF2B5EF4-FFF2-40B4-BE49-F238E27FC236}">
                <a16:creationId xmlns:a16="http://schemas.microsoft.com/office/drawing/2014/main" id="{1EF7C98B-E217-0738-640A-79CFA917E1DC}"/>
              </a:ext>
            </a:extLst>
          </p:cNvPr>
          <p:cNvSpPr txBox="1"/>
          <p:nvPr/>
        </p:nvSpPr>
        <p:spPr>
          <a:xfrm>
            <a:off x="1485900" y="2416629"/>
            <a:ext cx="9345386" cy="3724096"/>
          </a:xfrm>
          <a:prstGeom prst="rect">
            <a:avLst/>
          </a:prstGeom>
          <a:noFill/>
        </p:spPr>
        <p:txBody>
          <a:bodyPr wrap="square" rtlCol="0">
            <a:spAutoFit/>
          </a:bodyPr>
          <a:lstStyle/>
          <a:p>
            <a:r>
              <a:rPr lang="da-DK" sz="2000" b="1" dirty="0"/>
              <a:t>Kl. 08.00				Morgenmad i Restauranten</a:t>
            </a:r>
            <a:r>
              <a:rPr lang="da-DK" dirty="0"/>
              <a:t>	</a:t>
            </a:r>
          </a:p>
          <a:p>
            <a:endParaRPr lang="da-DK" dirty="0"/>
          </a:p>
          <a:p>
            <a:r>
              <a:rPr lang="da-DK" sz="2000" b="1" dirty="0"/>
              <a:t>Kl. 09.00				Børnene afleveres ved Muskeltererne</a:t>
            </a:r>
            <a:r>
              <a:rPr lang="da-DK" sz="2000" dirty="0"/>
              <a:t>	</a:t>
            </a:r>
            <a:r>
              <a:rPr lang="da-DK" dirty="0"/>
              <a:t>	</a:t>
            </a:r>
          </a:p>
          <a:p>
            <a:endParaRPr lang="da-DK" dirty="0"/>
          </a:p>
          <a:p>
            <a:r>
              <a:rPr lang="da-DK" sz="2000" b="1" dirty="0"/>
              <a:t>Kl. 09.30				Oplæg ved Malene Gerd Petersen </a:t>
            </a:r>
          </a:p>
          <a:p>
            <a:endParaRPr lang="da-DK" sz="2000" b="1" dirty="0"/>
          </a:p>
          <a:p>
            <a:r>
              <a:rPr lang="da-DK" sz="2000" b="1" dirty="0"/>
              <a:t>Kl. 12.00				Frokost i det fri</a:t>
            </a:r>
          </a:p>
          <a:p>
            <a:r>
              <a:rPr lang="da-DK" sz="2000" b="1" dirty="0"/>
              <a:t>Kl. 14.00				Fælles Aktiviteter – kaffe undervejs</a:t>
            </a:r>
          </a:p>
          <a:p>
            <a:endParaRPr lang="da-DK" sz="2000" b="1" dirty="0"/>
          </a:p>
          <a:p>
            <a:r>
              <a:rPr lang="da-DK" sz="2000" b="1" dirty="0"/>
              <a:t>Kl. 18.00				Middag i Restauranten</a:t>
            </a:r>
          </a:p>
          <a:p>
            <a:endParaRPr lang="da-DK" sz="2000" b="1" dirty="0">
              <a:solidFill>
                <a:srgbClr val="FF0000"/>
              </a:solidFill>
            </a:endParaRPr>
          </a:p>
          <a:p>
            <a:r>
              <a:rPr lang="da-DK" sz="2000" b="1" dirty="0"/>
              <a:t>Kl. 19.30				Aftenhygge – Børn hos Muskeltererne</a:t>
            </a:r>
          </a:p>
        </p:txBody>
      </p:sp>
    </p:spTree>
    <p:extLst>
      <p:ext uri="{BB962C8B-B14F-4D97-AF65-F5344CB8AC3E}">
        <p14:creationId xmlns:p14="http://schemas.microsoft.com/office/powerpoint/2010/main" val="2082032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3CB2B-464B-2279-A5E8-DEEE2950B66A}"/>
            </a:ext>
          </a:extLst>
        </p:cNvPr>
        <p:cNvGrpSpPr/>
        <p:nvPr/>
      </p:nvGrpSpPr>
      <p:grpSpPr>
        <a:xfrm>
          <a:off x="0" y="0"/>
          <a:ext cx="0" cy="0"/>
          <a:chOff x="0" y="0"/>
          <a:chExt cx="0" cy="0"/>
        </a:xfrm>
      </p:grpSpPr>
      <p:sp>
        <p:nvSpPr>
          <p:cNvPr id="7" name="Tekstfelt 6">
            <a:extLst>
              <a:ext uri="{FF2B5EF4-FFF2-40B4-BE49-F238E27FC236}">
                <a16:creationId xmlns:a16="http://schemas.microsoft.com/office/drawing/2014/main" id="{123F4CAE-DE89-A4A5-21F3-42726575E4F6}"/>
              </a:ext>
            </a:extLst>
          </p:cNvPr>
          <p:cNvSpPr txBox="1"/>
          <p:nvPr/>
        </p:nvSpPr>
        <p:spPr>
          <a:xfrm>
            <a:off x="1404257" y="696685"/>
            <a:ext cx="9220200" cy="923330"/>
          </a:xfrm>
          <a:prstGeom prst="rect">
            <a:avLst/>
          </a:prstGeom>
          <a:noFill/>
        </p:spPr>
        <p:txBody>
          <a:bodyPr wrap="square" rtlCol="0">
            <a:spAutoFit/>
          </a:bodyPr>
          <a:lstStyle/>
          <a:p>
            <a:pPr algn="ctr"/>
            <a:r>
              <a:rPr lang="da-DK" sz="5400" b="1" dirty="0"/>
              <a:t>Program</a:t>
            </a:r>
          </a:p>
        </p:txBody>
      </p:sp>
      <p:sp>
        <p:nvSpPr>
          <p:cNvPr id="3" name="Tekstfelt 2">
            <a:extLst>
              <a:ext uri="{FF2B5EF4-FFF2-40B4-BE49-F238E27FC236}">
                <a16:creationId xmlns:a16="http://schemas.microsoft.com/office/drawing/2014/main" id="{78E1B0E9-E193-6574-3231-3046C241D2AB}"/>
              </a:ext>
            </a:extLst>
          </p:cNvPr>
          <p:cNvSpPr txBox="1"/>
          <p:nvPr/>
        </p:nvSpPr>
        <p:spPr>
          <a:xfrm>
            <a:off x="5159829" y="1620015"/>
            <a:ext cx="2155371" cy="646331"/>
          </a:xfrm>
          <a:prstGeom prst="rect">
            <a:avLst/>
          </a:prstGeom>
          <a:noFill/>
        </p:spPr>
        <p:txBody>
          <a:bodyPr wrap="square" rtlCol="0">
            <a:spAutoFit/>
          </a:bodyPr>
          <a:lstStyle/>
          <a:p>
            <a:r>
              <a:rPr lang="da-DK" sz="3600" b="1" dirty="0"/>
              <a:t>Søndag</a:t>
            </a:r>
          </a:p>
        </p:txBody>
      </p:sp>
      <p:sp>
        <p:nvSpPr>
          <p:cNvPr id="4" name="Tekstfelt 3">
            <a:extLst>
              <a:ext uri="{FF2B5EF4-FFF2-40B4-BE49-F238E27FC236}">
                <a16:creationId xmlns:a16="http://schemas.microsoft.com/office/drawing/2014/main" id="{7920FE21-2D39-783B-336F-ACFB2A0C0038}"/>
              </a:ext>
            </a:extLst>
          </p:cNvPr>
          <p:cNvSpPr txBox="1"/>
          <p:nvPr/>
        </p:nvSpPr>
        <p:spPr>
          <a:xfrm>
            <a:off x="1404257" y="2547257"/>
            <a:ext cx="9437914" cy="2862322"/>
          </a:xfrm>
          <a:prstGeom prst="rect">
            <a:avLst/>
          </a:prstGeom>
          <a:noFill/>
        </p:spPr>
        <p:txBody>
          <a:bodyPr wrap="square" rtlCol="0">
            <a:spAutoFit/>
          </a:bodyPr>
          <a:lstStyle/>
          <a:p>
            <a:r>
              <a:rPr lang="da-DK" sz="2000" b="1" dirty="0"/>
              <a:t>Kl. 08.30				Morgenmad	i Restauranten</a:t>
            </a:r>
          </a:p>
          <a:p>
            <a:endParaRPr lang="da-DK" sz="2000" b="1" dirty="0">
              <a:solidFill>
                <a:srgbClr val="FF0000"/>
              </a:solidFill>
            </a:endParaRPr>
          </a:p>
          <a:p>
            <a:r>
              <a:rPr lang="da-DK" sz="2000" b="1" dirty="0"/>
              <a:t>Kl. 09.30				Børnene afleveres ved Muskeltererne/</a:t>
            </a:r>
            <a:r>
              <a:rPr lang="da-DK" sz="2000" b="1" dirty="0" err="1"/>
              <a:t>Udtjekning</a:t>
            </a:r>
            <a:r>
              <a:rPr lang="da-DK" sz="2000" b="1" dirty="0"/>
              <a:t> </a:t>
            </a:r>
          </a:p>
          <a:p>
            <a:endParaRPr lang="da-DK" sz="2000" b="1" dirty="0"/>
          </a:p>
          <a:p>
            <a:r>
              <a:rPr lang="da-DK" sz="2000" b="1" dirty="0"/>
              <a:t>Kl. 10.00				Oplæg ved Karina Blegvad – Handicap politisk afdeling</a:t>
            </a:r>
            <a:endParaRPr lang="da-DK" sz="2000" b="1" dirty="0">
              <a:solidFill>
                <a:srgbClr val="FF0000"/>
              </a:solidFill>
            </a:endParaRPr>
          </a:p>
          <a:p>
            <a:endParaRPr lang="da-DK" sz="2000" b="1" dirty="0">
              <a:solidFill>
                <a:srgbClr val="FF0000"/>
              </a:solidFill>
            </a:endParaRPr>
          </a:p>
          <a:p>
            <a:r>
              <a:rPr lang="da-DK" sz="2000" b="1" dirty="0"/>
              <a:t>Kl. 12.00				Frokost i Restauranten</a:t>
            </a:r>
          </a:p>
          <a:p>
            <a:endParaRPr lang="da-DK" sz="2000" b="1" dirty="0">
              <a:solidFill>
                <a:srgbClr val="FF0000"/>
              </a:solidFill>
            </a:endParaRPr>
          </a:p>
          <a:p>
            <a:r>
              <a:rPr lang="da-DK" sz="2000" b="1" dirty="0"/>
              <a:t>! 					Mulighed for at benytte Havbadehuset inden afrejse</a:t>
            </a:r>
          </a:p>
        </p:txBody>
      </p:sp>
    </p:spTree>
    <p:extLst>
      <p:ext uri="{BB962C8B-B14F-4D97-AF65-F5344CB8AC3E}">
        <p14:creationId xmlns:p14="http://schemas.microsoft.com/office/powerpoint/2010/main" val="2041026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EC5135-E270-EC71-0A24-EDF738709AAD}"/>
              </a:ext>
            </a:extLst>
          </p:cNvPr>
          <p:cNvSpPr>
            <a:spLocks noGrp="1"/>
          </p:cNvSpPr>
          <p:nvPr>
            <p:ph type="title"/>
          </p:nvPr>
        </p:nvSpPr>
        <p:spPr>
          <a:xfrm>
            <a:off x="1295402" y="982131"/>
            <a:ext cx="9601196" cy="1303867"/>
          </a:xfrm>
        </p:spPr>
        <p:txBody>
          <a:bodyPr/>
          <a:lstStyle/>
          <a:p>
            <a:r>
              <a:rPr lang="da-DK" dirty="0"/>
              <a:t>Børne/Unge Program</a:t>
            </a:r>
          </a:p>
        </p:txBody>
      </p:sp>
      <p:sp>
        <p:nvSpPr>
          <p:cNvPr id="3" name="Pladsholder til indhold 2">
            <a:extLst>
              <a:ext uri="{FF2B5EF4-FFF2-40B4-BE49-F238E27FC236}">
                <a16:creationId xmlns:a16="http://schemas.microsoft.com/office/drawing/2014/main" id="{DCD2E9A8-5AB7-CC91-61A0-655FAB2CFDFF}"/>
              </a:ext>
            </a:extLst>
          </p:cNvPr>
          <p:cNvSpPr>
            <a:spLocks noGrp="1"/>
          </p:cNvSpPr>
          <p:nvPr>
            <p:ph idx="1"/>
          </p:nvPr>
        </p:nvSpPr>
        <p:spPr/>
        <p:txBody>
          <a:bodyPr/>
          <a:lstStyle/>
          <a:p>
            <a:pPr marL="0" indent="0">
              <a:buNone/>
            </a:pPr>
            <a:r>
              <a:rPr lang="da-DK" dirty="0"/>
              <a:t>Fredag: Følger</a:t>
            </a:r>
          </a:p>
          <a:p>
            <a:pPr marL="0" indent="0">
              <a:buNone/>
            </a:pPr>
            <a:r>
              <a:rPr lang="da-DK" dirty="0"/>
              <a:t>Lørdag: Følger</a:t>
            </a:r>
          </a:p>
          <a:p>
            <a:pPr marL="0" indent="0">
              <a:buNone/>
            </a:pPr>
            <a:r>
              <a:rPr lang="da-DK" dirty="0" err="1"/>
              <a:t>Søndag:Følger</a:t>
            </a:r>
            <a:endParaRPr lang="da-DK" dirty="0"/>
          </a:p>
        </p:txBody>
      </p:sp>
    </p:spTree>
    <p:extLst>
      <p:ext uri="{BB962C8B-B14F-4D97-AF65-F5344CB8AC3E}">
        <p14:creationId xmlns:p14="http://schemas.microsoft.com/office/powerpoint/2010/main" val="2916228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5F0582-5E30-0AD2-BCC0-14E0BBCE0E88}"/>
              </a:ext>
            </a:extLst>
          </p:cNvPr>
          <p:cNvSpPr>
            <a:spLocks noGrp="1"/>
          </p:cNvSpPr>
          <p:nvPr>
            <p:ph type="title"/>
          </p:nvPr>
        </p:nvSpPr>
        <p:spPr/>
        <p:txBody>
          <a:bodyPr/>
          <a:lstStyle/>
          <a:p>
            <a:r>
              <a:rPr lang="da-DK" dirty="0"/>
              <a:t>Evaluering af Program</a:t>
            </a:r>
          </a:p>
        </p:txBody>
      </p:sp>
      <p:sp>
        <p:nvSpPr>
          <p:cNvPr id="3" name="Pladsholder til indhold 2">
            <a:extLst>
              <a:ext uri="{FF2B5EF4-FFF2-40B4-BE49-F238E27FC236}">
                <a16:creationId xmlns:a16="http://schemas.microsoft.com/office/drawing/2014/main" id="{A1DA13C1-D61A-FAFE-C8F9-6DB3F91CB855}"/>
              </a:ext>
            </a:extLst>
          </p:cNvPr>
          <p:cNvSpPr>
            <a:spLocks noGrp="1"/>
          </p:cNvSpPr>
          <p:nvPr>
            <p:ph idx="1"/>
          </p:nvPr>
        </p:nvSpPr>
        <p:spPr/>
        <p:txBody>
          <a:bodyPr/>
          <a:lstStyle/>
          <a:p>
            <a:pPr marL="0" indent="0">
              <a:buNone/>
            </a:pPr>
            <a:r>
              <a:rPr lang="da-DK" b="1" dirty="0"/>
              <a:t>Evaluering - Voksen/fælles program:</a:t>
            </a:r>
          </a:p>
          <a:p>
            <a:pPr marL="0" indent="0">
              <a:buNone/>
            </a:pPr>
            <a:endParaRPr lang="da-DK" b="1" dirty="0"/>
          </a:p>
          <a:p>
            <a:pPr marL="0" indent="0">
              <a:buNone/>
            </a:pPr>
            <a:endParaRPr lang="da-DK" b="1" dirty="0"/>
          </a:p>
          <a:p>
            <a:pPr marL="0" indent="0">
              <a:buNone/>
            </a:pPr>
            <a:endParaRPr lang="da-DK" b="1" dirty="0"/>
          </a:p>
        </p:txBody>
      </p:sp>
    </p:spTree>
    <p:extLst>
      <p:ext uri="{BB962C8B-B14F-4D97-AF65-F5344CB8AC3E}">
        <p14:creationId xmlns:p14="http://schemas.microsoft.com/office/powerpoint/2010/main" val="4055382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92EC3E-C316-A3CC-56C3-D6888D9DC31F}"/>
              </a:ext>
            </a:extLst>
          </p:cNvPr>
          <p:cNvSpPr>
            <a:spLocks noGrp="1"/>
          </p:cNvSpPr>
          <p:nvPr>
            <p:ph type="title"/>
          </p:nvPr>
        </p:nvSpPr>
        <p:spPr/>
        <p:txBody>
          <a:bodyPr/>
          <a:lstStyle/>
          <a:p>
            <a:r>
              <a:rPr lang="da-DK" dirty="0"/>
              <a:t>Evaluering af Program</a:t>
            </a:r>
          </a:p>
        </p:txBody>
      </p:sp>
      <p:sp>
        <p:nvSpPr>
          <p:cNvPr id="3" name="Pladsholder til indhold 2">
            <a:extLst>
              <a:ext uri="{FF2B5EF4-FFF2-40B4-BE49-F238E27FC236}">
                <a16:creationId xmlns:a16="http://schemas.microsoft.com/office/drawing/2014/main" id="{B3B8C837-D7A0-4976-B1EF-311D939406EE}"/>
              </a:ext>
            </a:extLst>
          </p:cNvPr>
          <p:cNvSpPr>
            <a:spLocks noGrp="1"/>
          </p:cNvSpPr>
          <p:nvPr>
            <p:ph idx="1"/>
          </p:nvPr>
        </p:nvSpPr>
        <p:spPr/>
        <p:txBody>
          <a:bodyPr/>
          <a:lstStyle/>
          <a:p>
            <a:pPr marL="0" indent="0">
              <a:buNone/>
            </a:pPr>
            <a:r>
              <a:rPr lang="da-DK" b="1" dirty="0"/>
              <a:t>Evaluering – Børneprogram:</a:t>
            </a:r>
          </a:p>
        </p:txBody>
      </p:sp>
    </p:spTree>
    <p:extLst>
      <p:ext uri="{BB962C8B-B14F-4D97-AF65-F5344CB8AC3E}">
        <p14:creationId xmlns:p14="http://schemas.microsoft.com/office/powerpoint/2010/main" val="2970646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1F88F6-FB91-9E5C-000E-2B4A8BFF07F4}"/>
              </a:ext>
            </a:extLst>
          </p:cNvPr>
          <p:cNvSpPr>
            <a:spLocks noGrp="1"/>
          </p:cNvSpPr>
          <p:nvPr>
            <p:ph type="title"/>
          </p:nvPr>
        </p:nvSpPr>
        <p:spPr>
          <a:xfrm>
            <a:off x="685801" y="1101875"/>
            <a:ext cx="9601196" cy="1303867"/>
          </a:xfrm>
        </p:spPr>
        <p:txBody>
          <a:bodyPr>
            <a:normAutofit fontScale="90000"/>
          </a:bodyPr>
          <a:lstStyle/>
          <a:p>
            <a:r>
              <a:rPr lang="da-DK" dirty="0"/>
              <a:t>Oplægsholder:</a:t>
            </a:r>
            <a:br>
              <a:rPr lang="da-DK" dirty="0"/>
            </a:br>
            <a:r>
              <a:rPr lang="da-DK" sz="6000" b="1" dirty="0"/>
              <a:t>Malene Gerd Petersen</a:t>
            </a:r>
            <a:endParaRPr lang="da-DK" b="1" dirty="0"/>
          </a:p>
        </p:txBody>
      </p:sp>
      <p:sp>
        <p:nvSpPr>
          <p:cNvPr id="3" name="Pladsholder til indhold 2">
            <a:extLst>
              <a:ext uri="{FF2B5EF4-FFF2-40B4-BE49-F238E27FC236}">
                <a16:creationId xmlns:a16="http://schemas.microsoft.com/office/drawing/2014/main" id="{74CB68C1-B126-22D0-88D8-0FEB2A0754A3}"/>
              </a:ext>
            </a:extLst>
          </p:cNvPr>
          <p:cNvSpPr>
            <a:spLocks noGrp="1"/>
          </p:cNvSpPr>
          <p:nvPr>
            <p:ph idx="1"/>
          </p:nvPr>
        </p:nvSpPr>
        <p:spPr>
          <a:xfrm>
            <a:off x="348345" y="2405742"/>
            <a:ext cx="9601196" cy="4234544"/>
          </a:xfrm>
        </p:spPr>
        <p:txBody>
          <a:bodyPr>
            <a:normAutofit fontScale="92500" lnSpcReduction="10000"/>
          </a:bodyPr>
          <a:lstStyle/>
          <a:p>
            <a:pPr>
              <a:lnSpc>
                <a:spcPct val="80000"/>
              </a:lnSpc>
              <a:spcAft>
                <a:spcPts val="0"/>
              </a:spcAft>
            </a:pPr>
            <a:r>
              <a:rPr lang="da-DK" i="1" dirty="0"/>
              <a:t>Når man har eller får et barn med en funktionsnedsættelse, er det hele familien der </a:t>
            </a:r>
          </a:p>
          <a:p>
            <a:pPr marL="0" indent="0">
              <a:lnSpc>
                <a:spcPct val="80000"/>
              </a:lnSpc>
              <a:spcAft>
                <a:spcPts val="0"/>
              </a:spcAft>
              <a:buNone/>
            </a:pPr>
            <a:r>
              <a:rPr lang="da-DK" i="1" dirty="0"/>
              <a:t>   der mærkes  og alle der skal være med til at skabe en ny familiestruktur.</a:t>
            </a:r>
            <a:endParaRPr lang="da-DK" dirty="0"/>
          </a:p>
          <a:p>
            <a:r>
              <a:rPr lang="da-DK" i="1" dirty="0"/>
              <a:t>Malene Gerd Petersen er selvstændig Specialpædagogisk konsulent og har arbejdet med søskendepårørende igennem 25 år. Hun har specialiseret sig i vejledning til forældre og samtaler med søskende - og i at sætte fokus på, og skabe tilbud og fællesskaber til søskende til børn, unge og voksne med handicap.</a:t>
            </a:r>
            <a:endParaRPr lang="da-DK" dirty="0"/>
          </a:p>
          <a:p>
            <a:r>
              <a:rPr lang="da-DK" i="1" dirty="0"/>
              <a:t>I oplægget vil Malene Gerd Petersen give faglige input krydret med mange forskellige søskendes stemmer. De kan beskrive, hvad de har på spil og de kan beskrive, hvor mange små og enkle greb, der kan ændre både deres og hele familiens hverdag.</a:t>
            </a:r>
            <a:endParaRPr lang="da-DK" dirty="0"/>
          </a:p>
          <a:p>
            <a:r>
              <a:rPr lang="da-DK" i="1" dirty="0"/>
              <a:t>Der vil være mulighed for spørgsmål undervejs og erfaringsdeling undervejs.</a:t>
            </a:r>
            <a:endParaRPr lang="da-DK" dirty="0"/>
          </a:p>
          <a:p>
            <a:r>
              <a:rPr lang="da-DK" i="1" dirty="0"/>
              <a:t>Læs mere på </a:t>
            </a:r>
            <a:r>
              <a:rPr lang="da-DK" i="1" u="sng" dirty="0">
                <a:hlinkClick r:id="rId2"/>
              </a:rPr>
              <a:t>www.malenegerdpetersen.com</a:t>
            </a:r>
            <a:endParaRPr lang="da-DK" dirty="0"/>
          </a:p>
          <a:p>
            <a:endParaRPr lang="da-DK" b="1" dirty="0"/>
          </a:p>
          <a:p>
            <a:endParaRPr lang="da-DK" dirty="0"/>
          </a:p>
        </p:txBody>
      </p:sp>
      <p:pic>
        <p:nvPicPr>
          <p:cNvPr id="4" name="Billede 3">
            <a:extLst>
              <a:ext uri="{FF2B5EF4-FFF2-40B4-BE49-F238E27FC236}">
                <a16:creationId xmlns:a16="http://schemas.microsoft.com/office/drawing/2014/main" id="{BDA1F1EF-998F-57B7-042D-1C5ECFD30EDD}"/>
              </a:ext>
            </a:extLst>
          </p:cNvPr>
          <p:cNvPicPr>
            <a:picLocks noChangeAspect="1"/>
          </p:cNvPicPr>
          <p:nvPr/>
        </p:nvPicPr>
        <p:blipFill>
          <a:blip r:embed="rId3"/>
          <a:srcRect r="17195" b="1924"/>
          <a:stretch>
            <a:fillRect/>
          </a:stretch>
        </p:blipFill>
        <p:spPr>
          <a:xfrm>
            <a:off x="8730340" y="279473"/>
            <a:ext cx="3113315" cy="2774497"/>
          </a:xfrm>
          <a:prstGeom prst="rect">
            <a:avLst/>
          </a:prstGeom>
        </p:spPr>
      </p:pic>
    </p:spTree>
    <p:extLst>
      <p:ext uri="{BB962C8B-B14F-4D97-AF65-F5344CB8AC3E}">
        <p14:creationId xmlns:p14="http://schemas.microsoft.com/office/powerpoint/2010/main" val="4006543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C67A7A-20B8-982A-B793-1C594517EDD0}"/>
              </a:ext>
            </a:extLst>
          </p:cNvPr>
          <p:cNvSpPr>
            <a:spLocks noGrp="1"/>
          </p:cNvSpPr>
          <p:nvPr>
            <p:ph type="title"/>
          </p:nvPr>
        </p:nvSpPr>
        <p:spPr/>
        <p:txBody>
          <a:bodyPr/>
          <a:lstStyle/>
          <a:p>
            <a:r>
              <a:rPr lang="da-DK" dirty="0"/>
              <a:t>Evaluering af oplæg ved Malene</a:t>
            </a:r>
          </a:p>
        </p:txBody>
      </p:sp>
      <p:sp>
        <p:nvSpPr>
          <p:cNvPr id="3" name="Pladsholder til indhold 2">
            <a:extLst>
              <a:ext uri="{FF2B5EF4-FFF2-40B4-BE49-F238E27FC236}">
                <a16:creationId xmlns:a16="http://schemas.microsoft.com/office/drawing/2014/main" id="{AB713845-E5EF-AF64-9642-5A49384DCE21}"/>
              </a:ext>
            </a:extLst>
          </p:cNvPr>
          <p:cNvSpPr>
            <a:spLocks noGrp="1"/>
          </p:cNvSpPr>
          <p:nvPr>
            <p:ph idx="1"/>
          </p:nvPr>
        </p:nvSpPr>
        <p:spPr/>
        <p:txBody>
          <a:bodyPr/>
          <a:lstStyle/>
          <a:p>
            <a:pPr marL="0" indent="0">
              <a:buNone/>
            </a:pPr>
            <a:r>
              <a:rPr lang="da-DK" b="1" dirty="0"/>
              <a:t>Evaluering:</a:t>
            </a:r>
          </a:p>
        </p:txBody>
      </p:sp>
    </p:spTree>
    <p:extLst>
      <p:ext uri="{BB962C8B-B14F-4D97-AF65-F5344CB8AC3E}">
        <p14:creationId xmlns:p14="http://schemas.microsoft.com/office/powerpoint/2010/main" val="38840209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sk">
  <a:themeElements>
    <a:clrScheme name="Custom 46">
      <a:dk1>
        <a:sysClr val="windowText" lastClr="000000"/>
      </a:dk1>
      <a:lt1>
        <a:sysClr val="window" lastClr="FFFFFF"/>
      </a:lt1>
      <a:dk2>
        <a:srgbClr val="212121"/>
      </a:dk2>
      <a:lt2>
        <a:srgbClr val="DADADA"/>
      </a:lt2>
      <a:accent1>
        <a:srgbClr val="AB946B"/>
      </a:accent1>
      <a:accent2>
        <a:srgbClr val="FF9900"/>
      </a:accent2>
      <a:accent3>
        <a:srgbClr val="DD8C3C"/>
      </a:accent3>
      <a:accent4>
        <a:srgbClr val="8E684C"/>
      </a:accent4>
      <a:accent5>
        <a:srgbClr val="CBAF62"/>
      </a:accent5>
      <a:accent6>
        <a:srgbClr val="33CCCC"/>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ffice_41780290_TF78524312.potx" id="{1DB723CF-047F-484F-B3E8-ED8D058BB132}" vid="{87D9FCED-2FE0-4BF7-8F3E-E5998DBBF33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075A39CB-C45B-4F08-829C-AB9550EE08FE}">
  <ds:schemaRefs>
    <ds:schemaRef ds:uri="http://schemas.microsoft.com/sharepoint/v3/contenttype/forms"/>
  </ds:schemaRefs>
</ds:datastoreItem>
</file>

<file path=customXml/itemProps2.xml><?xml version="1.0" encoding="utf-8"?>
<ds:datastoreItem xmlns:ds="http://schemas.openxmlformats.org/officeDocument/2006/customXml" ds:itemID="{0F92F16A-38EE-4C9D-AFD3-2845EC2D90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C6F0FA-5858-4AD1-8F89-D32310719A51}">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Fritidsdesign</Template>
  <TotalTime>56</TotalTime>
  <Words>535</Words>
  <Application>Microsoft Office PowerPoint</Application>
  <PresentationFormat>Widescreen</PresentationFormat>
  <Paragraphs>84</Paragraphs>
  <Slides>14</Slides>
  <Notes>6</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14</vt:i4>
      </vt:variant>
    </vt:vector>
  </HeadingPairs>
  <TitlesOfParts>
    <vt:vector size="19" baseType="lpstr">
      <vt:lpstr>Arial</vt:lpstr>
      <vt:lpstr>Calibri</vt:lpstr>
      <vt:lpstr>Garamond</vt:lpstr>
      <vt:lpstr>Wingdings</vt:lpstr>
      <vt:lpstr>Organisk</vt:lpstr>
      <vt:lpstr>PowerPoint-præsentation</vt:lpstr>
      <vt:lpstr>PowerPoint-præsentation</vt:lpstr>
      <vt:lpstr>PowerPoint-præsentation</vt:lpstr>
      <vt:lpstr>PowerPoint-præsentation</vt:lpstr>
      <vt:lpstr>Børne/Unge Program</vt:lpstr>
      <vt:lpstr>Evaluering af Program</vt:lpstr>
      <vt:lpstr>Evaluering af Program</vt:lpstr>
      <vt:lpstr>Oplægsholder: Malene Gerd Petersen</vt:lpstr>
      <vt:lpstr>Evaluering af oplæg ved Malene</vt:lpstr>
      <vt:lpstr>Oplægsholder  Karina Blegvad</vt:lpstr>
      <vt:lpstr>Evaluering af oplæg ved Karina</vt:lpstr>
      <vt:lpstr>Øvrig Evaluering</vt:lpstr>
      <vt:lpstr>VEJEN TIL SUCCES</vt:lpstr>
      <vt:lpstr>TAK FOR DENNE GANG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Jannie Bjørn Hansen</dc:creator>
  <cp:lastModifiedBy>Jannie Bjørn Hansen</cp:lastModifiedBy>
  <cp:revision>1</cp:revision>
  <dcterms:created xsi:type="dcterms:W3CDTF">2026-01-23T19:09:02Z</dcterms:created>
  <dcterms:modified xsi:type="dcterms:W3CDTF">2026-03-27T13:09:08Z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