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51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836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7910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5414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4727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2184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2703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1694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874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571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856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691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310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080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490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613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197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BEE1E2D-396D-40A3-9BEC-61A189F67F0B}" type="datetimeFigureOut">
              <a:rPr lang="da-DK" smtClean="0"/>
              <a:t>14-12-2023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E029EBD-1E9C-4719-A325-830EDF94FE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362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F059D529-275C-A86E-4A75-A841F417D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93297"/>
              </p:ext>
            </p:extLst>
          </p:nvPr>
        </p:nvGraphicFramePr>
        <p:xfrm>
          <a:off x="1219200" y="741445"/>
          <a:ext cx="9682160" cy="583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838">
                  <a:extLst>
                    <a:ext uri="{9D8B030D-6E8A-4147-A177-3AD203B41FA5}">
                      <a16:colId xmlns:a16="http://schemas.microsoft.com/office/drawing/2014/main" val="3715131098"/>
                    </a:ext>
                  </a:extLst>
                </a:gridCol>
                <a:gridCol w="2223915">
                  <a:extLst>
                    <a:ext uri="{9D8B030D-6E8A-4147-A177-3AD203B41FA5}">
                      <a16:colId xmlns:a16="http://schemas.microsoft.com/office/drawing/2014/main" val="355320616"/>
                    </a:ext>
                  </a:extLst>
                </a:gridCol>
                <a:gridCol w="2107507">
                  <a:extLst>
                    <a:ext uri="{9D8B030D-6E8A-4147-A177-3AD203B41FA5}">
                      <a16:colId xmlns:a16="http://schemas.microsoft.com/office/drawing/2014/main" val="4130388251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22493508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3697846824"/>
                    </a:ext>
                  </a:extLst>
                </a:gridCol>
              </a:tblGrid>
              <a:tr h="400162"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Søndag d. 11.2.24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Mandag d. 12.2.24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Tirsdag d. 13.2.24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Onsdag d. 14.2.24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427480"/>
                  </a:ext>
                </a:extLst>
              </a:tr>
              <a:tr h="468819">
                <a:tc>
                  <a:txBody>
                    <a:bodyPr/>
                    <a:lstStyle/>
                    <a:p>
                      <a:r>
                        <a:rPr lang="da-DK" sz="1100" b="1" dirty="0"/>
                        <a:t>Kl. 8.00-10.00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a-DK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Morgenbuffet i Restaurant Evald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Morgenbuffet i Restaurant Evald K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a-DK" sz="1100" dirty="0"/>
                        <a:t>Brunch i Restaurant Evald K til kl. 11</a:t>
                      </a:r>
                    </a:p>
                    <a:p>
                      <a:endParaRPr lang="da-DK" sz="1100" dirty="0"/>
                    </a:p>
                    <a:p>
                      <a:r>
                        <a:rPr lang="da-DK" sz="1100" dirty="0"/>
                        <a:t>Evaluering og tak for denne gang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234919"/>
                  </a:ext>
                </a:extLst>
              </a:tr>
              <a:tr h="1058980">
                <a:tc>
                  <a:txBody>
                    <a:bodyPr/>
                    <a:lstStyle/>
                    <a:p>
                      <a:r>
                        <a:rPr lang="da-DK" sz="1100" b="1" dirty="0"/>
                        <a:t>Kl. 10.00-12.00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Detektivopgaver – gåder for både store og små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Forældre:</a:t>
                      </a:r>
                    </a:p>
                    <a:p>
                      <a:r>
                        <a:rPr lang="da-DK" sz="1100" dirty="0"/>
                        <a:t>Politisk status og snak med Handicappolitisk afdeling</a:t>
                      </a:r>
                    </a:p>
                    <a:p>
                      <a:endParaRPr lang="da-DK" sz="1100" dirty="0"/>
                    </a:p>
                    <a:p>
                      <a:r>
                        <a:rPr lang="da-DK" sz="1100" dirty="0"/>
                        <a:t>Børn/unge:</a:t>
                      </a:r>
                    </a:p>
                    <a:p>
                      <a:r>
                        <a:rPr lang="da-DK" sz="1100" dirty="0"/>
                        <a:t>Temabaserede aktiviteter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492885"/>
                  </a:ext>
                </a:extLst>
              </a:tr>
              <a:tr h="411825">
                <a:tc>
                  <a:txBody>
                    <a:bodyPr/>
                    <a:lstStyle/>
                    <a:p>
                      <a:r>
                        <a:rPr lang="da-DK" sz="1100" b="1" dirty="0"/>
                        <a:t>Kl. 12.00-13.00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Frokost i Restaurant Evald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/>
                        <a:t>Frokost i Restaurant Evald K</a:t>
                      </a:r>
                    </a:p>
                    <a:p>
                      <a:endParaRPr lang="da-DK" sz="11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lang="da-DK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171633"/>
                  </a:ext>
                </a:extLst>
              </a:tr>
              <a:tr h="1382557">
                <a:tc>
                  <a:txBody>
                    <a:bodyPr/>
                    <a:lstStyle/>
                    <a:p>
                      <a:r>
                        <a:rPr lang="da-DK" sz="1100" b="1" dirty="0"/>
                        <a:t>Kl. 14.00-17.00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Ankomst og indkvartering mellem kl. 15.00-17.00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Forældre:</a:t>
                      </a:r>
                    </a:p>
                    <a:p>
                      <a:r>
                        <a:rPr lang="da-DK" sz="1100" dirty="0"/>
                        <a:t>Workshop med Familieterapeut Susi Vedsted</a:t>
                      </a:r>
                    </a:p>
                    <a:p>
                      <a:endParaRPr lang="da-DK" sz="1100" dirty="0"/>
                    </a:p>
                    <a:p>
                      <a:r>
                        <a:rPr lang="da-DK" sz="1100" dirty="0"/>
                        <a:t>Børn/unge: </a:t>
                      </a:r>
                    </a:p>
                    <a:p>
                      <a:r>
                        <a:rPr lang="da-DK" sz="1100" dirty="0"/>
                        <a:t>Kreative værksteder og sjov i hallen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Forældre kl. 14.00-15.00:</a:t>
                      </a:r>
                    </a:p>
                    <a:p>
                      <a:r>
                        <a:rPr lang="da-DK" sz="1100" dirty="0"/>
                        <a:t>Fremtidens forældregrupper – Jeres input</a:t>
                      </a:r>
                    </a:p>
                    <a:p>
                      <a:endParaRPr lang="da-DK" sz="1100" dirty="0"/>
                    </a:p>
                    <a:p>
                      <a:r>
                        <a:rPr lang="da-DK" sz="1100" dirty="0"/>
                        <a:t>Børn/unge og forældre:</a:t>
                      </a:r>
                    </a:p>
                    <a:p>
                      <a:r>
                        <a:rPr lang="da-DK" sz="1100" dirty="0"/>
                        <a:t>Forberedelser til aftenens fest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206830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r>
                        <a:rPr lang="da-DK" sz="1100" b="1" dirty="0"/>
                        <a:t>Kl. 17.30-18.30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Middag i Restaurant Evald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/>
                        <a:t>Middag i Restaurant Evald K</a:t>
                      </a:r>
                    </a:p>
                    <a:p>
                      <a:endParaRPr lang="da-DK" sz="11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/>
                        <a:t>Festmiddag og fest til vi ikke gider mere.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25264"/>
                  </a:ext>
                </a:extLst>
              </a:tr>
              <a:tr h="735403">
                <a:tc>
                  <a:txBody>
                    <a:bodyPr/>
                    <a:lstStyle/>
                    <a:p>
                      <a:r>
                        <a:rPr lang="da-DK" sz="1100" b="1" dirty="0"/>
                        <a:t>Kl. 19.00-20.00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Fælles aktiviteter børn og voksne – forskellige konkurrencer så vi lærer hinanden at kende.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Biografhygge for de yngste og spilcafé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033512"/>
                  </a:ext>
                </a:extLst>
              </a:tr>
              <a:tr h="669650">
                <a:tc>
                  <a:txBody>
                    <a:bodyPr/>
                    <a:lstStyle/>
                    <a:p>
                      <a:r>
                        <a:rPr lang="da-DK" sz="1100" b="1" dirty="0"/>
                        <a:t>Kl. 20.00-22.00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Mulighed for forældrehygge i Pejsestuen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/>
                        <a:t>Mulighed for forældrehygge i Pejsestuen</a:t>
                      </a:r>
                    </a:p>
                    <a:p>
                      <a:endParaRPr lang="da-DK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607627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F099B4EE-C125-3FCF-41F1-45AD04CEAEEA}"/>
              </a:ext>
            </a:extLst>
          </p:cNvPr>
          <p:cNvSpPr txBox="1"/>
          <p:nvPr/>
        </p:nvSpPr>
        <p:spPr>
          <a:xfrm>
            <a:off x="847725" y="285750"/>
            <a:ext cx="10153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Muskelsvindfondens Familiehøjskole 2024</a:t>
            </a:r>
          </a:p>
        </p:txBody>
      </p:sp>
    </p:spTree>
    <p:extLst>
      <p:ext uri="{BB962C8B-B14F-4D97-AF65-F5344CB8AC3E}">
        <p14:creationId xmlns:p14="http://schemas.microsoft.com/office/powerpoint/2010/main" val="1122217630"/>
      </p:ext>
    </p:extLst>
  </p:cSld>
  <p:clrMapOvr>
    <a:masterClrMapping/>
  </p:clrMapOvr>
</p:sld>
</file>

<file path=ppt/theme/theme1.xml><?xml version="1.0" encoding="utf-8"?>
<a:theme xmlns:a="http://schemas.openxmlformats.org/drawingml/2006/main" name="Udsnit">
  <a:themeElements>
    <a:clrScheme name="Udsni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Udsni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dsni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</TotalTime>
  <Words>192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Udsnit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Tine Højgaard Jensen</dc:creator>
  <cp:lastModifiedBy>Tine Højgaard Jensen</cp:lastModifiedBy>
  <cp:revision>1</cp:revision>
  <dcterms:created xsi:type="dcterms:W3CDTF">2023-12-14T18:01:17Z</dcterms:created>
  <dcterms:modified xsi:type="dcterms:W3CDTF">2023-12-14T18:27:13Z</dcterms:modified>
</cp:coreProperties>
</file>